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59" r:id="rId6"/>
    <p:sldId id="260" r:id="rId7"/>
    <p:sldId id="261" r:id="rId8"/>
    <p:sldId id="262" r:id="rId9"/>
    <p:sldId id="257" r:id="rId10"/>
    <p:sldId id="267" r:id="rId11"/>
    <p:sldId id="264" r:id="rId12"/>
  </p:sldIdLst>
  <p:sldSz cx="12192000" cy="6858000"/>
  <p:notesSz cx="6858000" cy="9144000"/>
  <p:embeddedFontLst>
    <p:embeddedFont>
      <p:font typeface="Aptos Narrow" panose="020B0004020202020204" pitchFamily="34" charset="0"/>
      <p:regular r:id="rId15"/>
      <p:bold r:id="rId16"/>
      <p:italic r:id="rId17"/>
      <p:boldItalic r:id="rId18"/>
    </p:embeddedFont>
    <p:embeddedFont>
      <p:font typeface="Inter" panose="02000503000000020004" pitchFamily="2" charset="0"/>
      <p:regular r:id="rId19"/>
      <p:bold r:id="rId20"/>
      <p:italic r:id="rId21"/>
      <p:boldItalic r:id="rId22"/>
    </p:embeddedFont>
    <p:embeddedFont>
      <p:font typeface="Inter SemiBold" panose="02000503000000020004" pitchFamily="2" charset="0"/>
      <p:bold r:id="rId23"/>
    </p:embeddedFont>
    <p:embeddedFont>
      <p:font typeface="KONE Information" panose="020B0604020202020204" charset="-79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6E8AF-D325-40EC-B6F5-1542632DC05D}" v="1" dt="2025-04-15T23:58:03.656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8523" autoAdjust="0"/>
  </p:normalViewPr>
  <p:slideViewPr>
    <p:cSldViewPr snapToGrid="0" showGuides="1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852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chandran Mahesh" userId="54b58d62-4a4e-4b42-8355-9f561d480527" providerId="ADAL" clId="{4406E8AF-D325-40EC-B6F5-1542632DC05D}"/>
    <pc:docChg chg="undo custSel addSld delSld modSld sldOrd">
      <pc:chgData name="Jayachandran Mahesh" userId="54b58d62-4a4e-4b42-8355-9f561d480527" providerId="ADAL" clId="{4406E8AF-D325-40EC-B6F5-1542632DC05D}" dt="2025-04-15T23:59:53.901" v="3303" actId="14100"/>
      <pc:docMkLst>
        <pc:docMk/>
      </pc:docMkLst>
      <pc:sldChg chg="ord">
        <pc:chgData name="Jayachandran Mahesh" userId="54b58d62-4a4e-4b42-8355-9f561d480527" providerId="ADAL" clId="{4406E8AF-D325-40EC-B6F5-1542632DC05D}" dt="2025-04-08T00:44:04.558" v="325"/>
        <pc:sldMkLst>
          <pc:docMk/>
          <pc:sldMk cId="417837285" sldId="257"/>
        </pc:sldMkLst>
      </pc:sldChg>
      <pc:sldChg chg="addSp modSp new mod">
        <pc:chgData name="Jayachandran Mahesh" userId="54b58d62-4a4e-4b42-8355-9f561d480527" providerId="ADAL" clId="{4406E8AF-D325-40EC-B6F5-1542632DC05D}" dt="2025-04-08T00:45:56.626" v="412" actId="1036"/>
        <pc:sldMkLst>
          <pc:docMk/>
          <pc:sldMk cId="257751130" sldId="258"/>
        </pc:sldMkLst>
        <pc:spChg chg="add mod">
          <ac:chgData name="Jayachandran Mahesh" userId="54b58d62-4a4e-4b42-8355-9f561d480527" providerId="ADAL" clId="{4406E8AF-D325-40EC-B6F5-1542632DC05D}" dt="2025-04-08T00:45:46.087" v="382" actId="1036"/>
          <ac:spMkLst>
            <pc:docMk/>
            <pc:sldMk cId="257751130" sldId="258"/>
            <ac:spMk id="7" creationId="{CEEB9811-4A38-4144-05FA-659BF8FE252B}"/>
          </ac:spMkLst>
        </pc:spChg>
        <pc:spChg chg="add mod">
          <ac:chgData name="Jayachandran Mahesh" userId="54b58d62-4a4e-4b42-8355-9f561d480527" providerId="ADAL" clId="{4406E8AF-D325-40EC-B6F5-1542632DC05D}" dt="2025-04-08T00:45:56.626" v="412" actId="1036"/>
          <ac:spMkLst>
            <pc:docMk/>
            <pc:sldMk cId="257751130" sldId="258"/>
            <ac:spMk id="8" creationId="{6ACBB9A1-A6BC-DE92-6772-DC28A7FD96D6}"/>
          </ac:spMkLst>
        </pc:spChg>
        <pc:spChg chg="add mod">
          <ac:chgData name="Jayachandran Mahesh" userId="54b58d62-4a4e-4b42-8355-9f561d480527" providerId="ADAL" clId="{4406E8AF-D325-40EC-B6F5-1542632DC05D}" dt="2025-04-08T00:45:50.524" v="398" actId="1036"/>
          <ac:spMkLst>
            <pc:docMk/>
            <pc:sldMk cId="257751130" sldId="258"/>
            <ac:spMk id="10" creationId="{A61D43C4-E76A-536F-95B8-EC3445A6A8B6}"/>
          </ac:spMkLst>
        </pc:spChg>
        <pc:grpChg chg="add mod">
          <ac:chgData name="Jayachandran Mahesh" userId="54b58d62-4a4e-4b42-8355-9f561d480527" providerId="ADAL" clId="{4406E8AF-D325-40EC-B6F5-1542632DC05D}" dt="2025-04-05T02:30:19.035" v="18" actId="164"/>
          <ac:grpSpMkLst>
            <pc:docMk/>
            <pc:sldMk cId="257751130" sldId="258"/>
            <ac:grpSpMk id="9" creationId="{C6334C65-742D-34B6-A268-1301806EAA9E}"/>
          </ac:grpSpMkLst>
        </pc:grpChg>
        <pc:picChg chg="add mod">
          <ac:chgData name="Jayachandran Mahesh" userId="54b58d62-4a4e-4b42-8355-9f561d480527" providerId="ADAL" clId="{4406E8AF-D325-40EC-B6F5-1542632DC05D}" dt="2025-04-05T02:30:19.035" v="18" actId="164"/>
          <ac:picMkLst>
            <pc:docMk/>
            <pc:sldMk cId="257751130" sldId="258"/>
            <ac:picMk id="6" creationId="{8EA8D0D1-FF38-E0B6-EB75-0B0C46747C63}"/>
          </ac:picMkLst>
        </pc:picChg>
      </pc:sldChg>
      <pc:sldChg chg="modSp mod">
        <pc:chgData name="Jayachandran Mahesh" userId="54b58d62-4a4e-4b42-8355-9f561d480527" providerId="ADAL" clId="{4406E8AF-D325-40EC-B6F5-1542632DC05D}" dt="2025-04-07T06:40:39.787" v="311" actId="20577"/>
        <pc:sldMkLst>
          <pc:docMk/>
          <pc:sldMk cId="407825134" sldId="259"/>
        </pc:sldMkLst>
        <pc:spChg chg="mod">
          <ac:chgData name="Jayachandran Mahesh" userId="54b58d62-4a4e-4b42-8355-9f561d480527" providerId="ADAL" clId="{4406E8AF-D325-40EC-B6F5-1542632DC05D}" dt="2025-04-07T06:40:39.787" v="311" actId="20577"/>
          <ac:spMkLst>
            <pc:docMk/>
            <pc:sldMk cId="407825134" sldId="259"/>
            <ac:spMk id="8" creationId="{FB82F7CA-7687-B1EE-CA48-FEEA0A54900F}"/>
          </ac:spMkLst>
        </pc:spChg>
      </pc:sldChg>
      <pc:sldChg chg="delSp modSp mod">
        <pc:chgData name="Jayachandran Mahesh" userId="54b58d62-4a4e-4b42-8355-9f561d480527" providerId="ADAL" clId="{4406E8AF-D325-40EC-B6F5-1542632DC05D}" dt="2025-04-09T15:09:43.713" v="668" actId="478"/>
        <pc:sldMkLst>
          <pc:docMk/>
          <pc:sldMk cId="27135226" sldId="260"/>
        </pc:sldMkLst>
        <pc:spChg chg="del">
          <ac:chgData name="Jayachandran Mahesh" userId="54b58d62-4a4e-4b42-8355-9f561d480527" providerId="ADAL" clId="{4406E8AF-D325-40EC-B6F5-1542632DC05D}" dt="2025-04-09T15:09:43.713" v="668" actId="478"/>
          <ac:spMkLst>
            <pc:docMk/>
            <pc:sldMk cId="27135226" sldId="260"/>
            <ac:spMk id="2" creationId="{21F34DFE-0661-5C92-380E-69D934C07E39}"/>
          </ac:spMkLst>
        </pc:spChg>
        <pc:spChg chg="del">
          <ac:chgData name="Jayachandran Mahesh" userId="54b58d62-4a4e-4b42-8355-9f561d480527" providerId="ADAL" clId="{4406E8AF-D325-40EC-B6F5-1542632DC05D}" dt="2025-04-09T15:09:39.027" v="667" actId="478"/>
          <ac:spMkLst>
            <pc:docMk/>
            <pc:sldMk cId="27135226" sldId="260"/>
            <ac:spMk id="3" creationId="{187BC66A-8201-9DF7-07C2-28D6FE1655EF}"/>
          </ac:spMkLst>
        </pc:spChg>
        <pc:spChg chg="mod">
          <ac:chgData name="Jayachandran Mahesh" userId="54b58d62-4a4e-4b42-8355-9f561d480527" providerId="ADAL" clId="{4406E8AF-D325-40EC-B6F5-1542632DC05D}" dt="2025-04-07T06:42:37.382" v="323" actId="20577"/>
          <ac:spMkLst>
            <pc:docMk/>
            <pc:sldMk cId="27135226" sldId="260"/>
            <ac:spMk id="10" creationId="{E528377D-73F4-F30F-2845-D9A7C3A30AE4}"/>
          </ac:spMkLst>
        </pc:spChg>
      </pc:sldChg>
      <pc:sldChg chg="addSp delSp modSp mod">
        <pc:chgData name="Jayachandran Mahesh" userId="54b58d62-4a4e-4b42-8355-9f561d480527" providerId="ADAL" clId="{4406E8AF-D325-40EC-B6F5-1542632DC05D}" dt="2025-04-15T23:59:53.901" v="3303" actId="14100"/>
        <pc:sldMkLst>
          <pc:docMk/>
          <pc:sldMk cId="2369229138" sldId="261"/>
        </pc:sldMkLst>
        <pc:spChg chg="del">
          <ac:chgData name="Jayachandran Mahesh" userId="54b58d62-4a4e-4b42-8355-9f561d480527" providerId="ADAL" clId="{4406E8AF-D325-40EC-B6F5-1542632DC05D}" dt="2025-04-08T13:17:50.394" v="460" actId="478"/>
          <ac:spMkLst>
            <pc:docMk/>
            <pc:sldMk cId="2369229138" sldId="261"/>
            <ac:spMk id="2" creationId="{192FF8D5-5E8A-03B1-6F28-171AEA3068E3}"/>
          </ac:spMkLst>
        </pc:spChg>
        <pc:spChg chg="del">
          <ac:chgData name="Jayachandran Mahesh" userId="54b58d62-4a4e-4b42-8355-9f561d480527" providerId="ADAL" clId="{4406E8AF-D325-40EC-B6F5-1542632DC05D}" dt="2025-04-08T13:17:54.831" v="461" actId="478"/>
          <ac:spMkLst>
            <pc:docMk/>
            <pc:sldMk cId="2369229138" sldId="261"/>
            <ac:spMk id="3" creationId="{F2085DFB-011A-8A7A-D5BF-9B8D48606444}"/>
          </ac:spMkLst>
        </pc:spChg>
        <pc:spChg chg="del">
          <ac:chgData name="Jayachandran Mahesh" userId="54b58d62-4a4e-4b42-8355-9f561d480527" providerId="ADAL" clId="{4406E8AF-D325-40EC-B6F5-1542632DC05D}" dt="2025-04-08T13:18:00.875" v="462" actId="478"/>
          <ac:spMkLst>
            <pc:docMk/>
            <pc:sldMk cId="2369229138" sldId="261"/>
            <ac:spMk id="4" creationId="{603EEB1A-B52C-7F0B-7B73-4F9DCED6A9A6}"/>
          </ac:spMkLst>
        </pc:spChg>
        <pc:spChg chg="add mod">
          <ac:chgData name="Jayachandran Mahesh" userId="54b58d62-4a4e-4b42-8355-9f561d480527" providerId="ADAL" clId="{4406E8AF-D325-40EC-B6F5-1542632DC05D}" dt="2025-04-08T00:46:16.255" v="421" actId="1037"/>
          <ac:spMkLst>
            <pc:docMk/>
            <pc:sldMk cId="2369229138" sldId="261"/>
            <ac:spMk id="5" creationId="{97F53387-E22F-6C6B-FF3F-07B9E09B2589}"/>
          </ac:spMkLst>
        </pc:spChg>
        <pc:spChg chg="add mod">
          <ac:chgData name="Jayachandran Mahesh" userId="54b58d62-4a4e-4b42-8355-9f561d480527" providerId="ADAL" clId="{4406E8AF-D325-40EC-B6F5-1542632DC05D}" dt="2025-04-08T13:19:20.199" v="474" actId="1036"/>
          <ac:spMkLst>
            <pc:docMk/>
            <pc:sldMk cId="2369229138" sldId="261"/>
            <ac:spMk id="7" creationId="{68AC6039-82D3-8E9D-EE9E-EC660D9731C0}"/>
          </ac:spMkLst>
        </pc:spChg>
        <pc:spChg chg="add del mod">
          <ac:chgData name="Jayachandran Mahesh" userId="54b58d62-4a4e-4b42-8355-9f561d480527" providerId="ADAL" clId="{4406E8AF-D325-40EC-B6F5-1542632DC05D}" dt="2025-04-08T13:16:29.419" v="450" actId="478"/>
          <ac:spMkLst>
            <pc:docMk/>
            <pc:sldMk cId="2369229138" sldId="261"/>
            <ac:spMk id="9" creationId="{2DA4FA93-1D8D-576D-AAEF-20AF3984D932}"/>
          </ac:spMkLst>
        </pc:spChg>
        <pc:spChg chg="add mod">
          <ac:chgData name="Jayachandran Mahesh" userId="54b58d62-4a4e-4b42-8355-9f561d480527" providerId="ADAL" clId="{4406E8AF-D325-40EC-B6F5-1542632DC05D}" dt="2025-04-08T13:23:48.931" v="557" actId="1038"/>
          <ac:spMkLst>
            <pc:docMk/>
            <pc:sldMk cId="2369229138" sldId="261"/>
            <ac:spMk id="14" creationId="{4678954E-3220-1D0F-2AF7-2E0A8CE0BDBD}"/>
          </ac:spMkLst>
        </pc:spChg>
        <pc:spChg chg="add del mod">
          <ac:chgData name="Jayachandran Mahesh" userId="54b58d62-4a4e-4b42-8355-9f561d480527" providerId="ADAL" clId="{4406E8AF-D325-40EC-B6F5-1542632DC05D}" dt="2025-04-08T13:28:56.057" v="627" actId="478"/>
          <ac:spMkLst>
            <pc:docMk/>
            <pc:sldMk cId="2369229138" sldId="261"/>
            <ac:spMk id="15" creationId="{B7CABB98-E5F9-455A-7073-9404602D03DD}"/>
          </ac:spMkLst>
        </pc:spChg>
        <pc:graphicFrameChg chg="add mod">
          <ac:chgData name="Jayachandran Mahesh" userId="54b58d62-4a4e-4b42-8355-9f561d480527" providerId="ADAL" clId="{4406E8AF-D325-40EC-B6F5-1542632DC05D}" dt="2025-04-08T13:15:59.427" v="446"/>
          <ac:graphicFrameMkLst>
            <pc:docMk/>
            <pc:sldMk cId="2369229138" sldId="261"/>
            <ac:graphicFrameMk id="8" creationId="{8EA57A52-CBCE-2778-1AF7-455A596E657F}"/>
          </ac:graphicFrameMkLst>
        </pc:graphicFrameChg>
        <pc:graphicFrameChg chg="add mod">
          <ac:chgData name="Jayachandran Mahesh" userId="54b58d62-4a4e-4b42-8355-9f561d480527" providerId="ADAL" clId="{4406E8AF-D325-40EC-B6F5-1542632DC05D}" dt="2025-04-08T13:16:26.333" v="449"/>
          <ac:graphicFrameMkLst>
            <pc:docMk/>
            <pc:sldMk cId="2369229138" sldId="261"/>
            <ac:graphicFrameMk id="10" creationId="{67D08E93-B0D7-9FDA-BB34-59D70A243B40}"/>
          </ac:graphicFrameMkLst>
        </pc:graphicFrameChg>
        <pc:graphicFrameChg chg="add mod">
          <ac:chgData name="Jayachandran Mahesh" userId="54b58d62-4a4e-4b42-8355-9f561d480527" providerId="ADAL" clId="{4406E8AF-D325-40EC-B6F5-1542632DC05D}" dt="2025-04-08T13:16:56.628" v="451"/>
          <ac:graphicFrameMkLst>
            <pc:docMk/>
            <pc:sldMk cId="2369229138" sldId="261"/>
            <ac:graphicFrameMk id="11" creationId="{75897F9B-2B97-A17B-B929-6258661D3205}"/>
          </ac:graphicFrameMkLst>
        </pc:graphicFrameChg>
        <pc:graphicFrameChg chg="add mod modGraphic">
          <ac:chgData name="Jayachandran Mahesh" userId="54b58d62-4a4e-4b42-8355-9f561d480527" providerId="ADAL" clId="{4406E8AF-D325-40EC-B6F5-1542632DC05D}" dt="2025-04-08T13:17:03.496" v="454" actId="14734"/>
          <ac:graphicFrameMkLst>
            <pc:docMk/>
            <pc:sldMk cId="2369229138" sldId="261"/>
            <ac:graphicFrameMk id="12" creationId="{4C52842F-DEE8-921A-FC8B-16F4F759552D}"/>
          </ac:graphicFrameMkLst>
        </pc:graphicFrameChg>
        <pc:graphicFrameChg chg="add mod modGraphic">
          <ac:chgData name="Jayachandran Mahesh" userId="54b58d62-4a4e-4b42-8355-9f561d480527" providerId="ADAL" clId="{4406E8AF-D325-40EC-B6F5-1542632DC05D}" dt="2025-04-15T23:59:53.901" v="3303" actId="14100"/>
          <ac:graphicFrameMkLst>
            <pc:docMk/>
            <pc:sldMk cId="2369229138" sldId="261"/>
            <ac:graphicFrameMk id="13" creationId="{60C25972-B7B8-04D6-78CC-D0ADD5782D9B}"/>
          </ac:graphicFrameMkLst>
        </pc:graphicFrameChg>
        <pc:graphicFrameChg chg="add del mod">
          <ac:chgData name="Jayachandran Mahesh" userId="54b58d62-4a4e-4b42-8355-9f561d480527" providerId="ADAL" clId="{4406E8AF-D325-40EC-B6F5-1542632DC05D}" dt="2025-04-08T13:25:40.960" v="562" actId="478"/>
          <ac:graphicFrameMkLst>
            <pc:docMk/>
            <pc:sldMk cId="2369229138" sldId="261"/>
            <ac:graphicFrameMk id="16" creationId="{95EBE891-B308-1118-AA10-873D24B4C10B}"/>
          </ac:graphicFrameMkLst>
        </pc:graphicFrameChg>
        <pc:graphicFrameChg chg="add mod modGraphic">
          <ac:chgData name="Jayachandran Mahesh" userId="54b58d62-4a4e-4b42-8355-9f561d480527" providerId="ADAL" clId="{4406E8AF-D325-40EC-B6F5-1542632DC05D}" dt="2025-04-08T13:29:44.707" v="666" actId="1036"/>
          <ac:graphicFrameMkLst>
            <pc:docMk/>
            <pc:sldMk cId="2369229138" sldId="261"/>
            <ac:graphicFrameMk id="17" creationId="{397B74A1-68D3-4CA4-7CD8-00A3A17A6E4B}"/>
          </ac:graphicFrameMkLst>
        </pc:graphicFrameChg>
        <pc:picChg chg="add mod">
          <ac:chgData name="Jayachandran Mahesh" userId="54b58d62-4a4e-4b42-8355-9f561d480527" providerId="ADAL" clId="{4406E8AF-D325-40EC-B6F5-1542632DC05D}" dt="2025-04-08T00:46:23.449" v="422"/>
          <ac:picMkLst>
            <pc:docMk/>
            <pc:sldMk cId="2369229138" sldId="261"/>
            <ac:picMk id="6" creationId="{1120670B-EECA-D3D3-21C4-D7EA2481F4E3}"/>
          </ac:picMkLst>
        </pc:picChg>
      </pc:sldChg>
      <pc:sldChg chg="addSp delSp modSp mod">
        <pc:chgData name="Jayachandran Mahesh" userId="54b58d62-4a4e-4b42-8355-9f561d480527" providerId="ADAL" clId="{4406E8AF-D325-40EC-B6F5-1542632DC05D}" dt="2025-04-09T15:30:24.602" v="1000" actId="1035"/>
        <pc:sldMkLst>
          <pc:docMk/>
          <pc:sldMk cId="4006376677" sldId="262"/>
        </pc:sldMkLst>
        <pc:spChg chg="del mod">
          <ac:chgData name="Jayachandran Mahesh" userId="54b58d62-4a4e-4b42-8355-9f561d480527" providerId="ADAL" clId="{4406E8AF-D325-40EC-B6F5-1542632DC05D}" dt="2025-04-09T15:10:00.551" v="671" actId="478"/>
          <ac:spMkLst>
            <pc:docMk/>
            <pc:sldMk cId="4006376677" sldId="262"/>
            <ac:spMk id="2" creationId="{10997B20-ACED-CC73-5853-64AAAEEB0FFA}"/>
          </ac:spMkLst>
        </pc:spChg>
        <pc:spChg chg="del">
          <ac:chgData name="Jayachandran Mahesh" userId="54b58d62-4a4e-4b42-8355-9f561d480527" providerId="ADAL" clId="{4406E8AF-D325-40EC-B6F5-1542632DC05D}" dt="2025-04-09T15:09:57.154" v="669" actId="478"/>
          <ac:spMkLst>
            <pc:docMk/>
            <pc:sldMk cId="4006376677" sldId="262"/>
            <ac:spMk id="3" creationId="{F2ACF05C-DBAA-C16A-117A-97B9085AC73C}"/>
          </ac:spMkLst>
        </pc:spChg>
        <pc:spChg chg="mod">
          <ac:chgData name="Jayachandran Mahesh" userId="54b58d62-4a4e-4b42-8355-9f561d480527" providerId="ADAL" clId="{4406E8AF-D325-40EC-B6F5-1542632DC05D}" dt="2025-04-09T15:30:01.647" v="937" actId="1036"/>
          <ac:spMkLst>
            <pc:docMk/>
            <pc:sldMk cId="4006376677" sldId="262"/>
            <ac:spMk id="7" creationId="{092B905D-AEDB-6DC5-0CB2-40E1A11D5E65}"/>
          </ac:spMkLst>
        </pc:spChg>
        <pc:spChg chg="add mod">
          <ac:chgData name="Jayachandran Mahesh" userId="54b58d62-4a4e-4b42-8355-9f561d480527" providerId="ADAL" clId="{4406E8AF-D325-40EC-B6F5-1542632DC05D}" dt="2025-04-09T15:30:24.602" v="1000" actId="1035"/>
          <ac:spMkLst>
            <pc:docMk/>
            <pc:sldMk cId="4006376677" sldId="262"/>
            <ac:spMk id="8" creationId="{9B8857F8-F698-8813-1AE8-9E5AD8F391B3}"/>
          </ac:spMkLst>
        </pc:spChg>
        <pc:spChg chg="mod">
          <ac:chgData name="Jayachandran Mahesh" userId="54b58d62-4a4e-4b42-8355-9f561d480527" providerId="ADAL" clId="{4406E8AF-D325-40EC-B6F5-1542632DC05D}" dt="2025-04-09T15:29:58.019" v="932" actId="1036"/>
          <ac:spMkLst>
            <pc:docMk/>
            <pc:sldMk cId="4006376677" sldId="262"/>
            <ac:spMk id="9" creationId="{62673EA6-B1B9-6523-E287-6EE28F667612}"/>
          </ac:spMkLst>
        </pc:spChg>
        <pc:spChg chg="mod">
          <ac:chgData name="Jayachandran Mahesh" userId="54b58d62-4a4e-4b42-8355-9f561d480527" providerId="ADAL" clId="{4406E8AF-D325-40EC-B6F5-1542632DC05D}" dt="2025-04-09T15:30:18.336" v="996" actId="1038"/>
          <ac:spMkLst>
            <pc:docMk/>
            <pc:sldMk cId="4006376677" sldId="262"/>
            <ac:spMk id="10" creationId="{A1C66F7B-4DFB-1377-DAE9-377D87D9CD62}"/>
          </ac:spMkLst>
        </pc:spChg>
      </pc:sldChg>
      <pc:sldChg chg="addSp delSp modSp new mod">
        <pc:chgData name="Jayachandran Mahesh" userId="54b58d62-4a4e-4b42-8355-9f561d480527" providerId="ADAL" clId="{4406E8AF-D325-40EC-B6F5-1542632DC05D}" dt="2025-04-10T00:48:06.997" v="2908" actId="1076"/>
        <pc:sldMkLst>
          <pc:docMk/>
          <pc:sldMk cId="3535306614" sldId="263"/>
        </pc:sldMkLst>
        <pc:spChg chg="del">
          <ac:chgData name="Jayachandran Mahesh" userId="54b58d62-4a4e-4b42-8355-9f561d480527" providerId="ADAL" clId="{4406E8AF-D325-40EC-B6F5-1542632DC05D}" dt="2025-04-09T15:31:58.629" v="1003" actId="478"/>
          <ac:spMkLst>
            <pc:docMk/>
            <pc:sldMk cId="3535306614" sldId="263"/>
            <ac:spMk id="2" creationId="{63829276-911E-BF85-7E98-7F1D833C88F6}"/>
          </ac:spMkLst>
        </pc:spChg>
        <pc:spChg chg="del">
          <ac:chgData name="Jayachandran Mahesh" userId="54b58d62-4a4e-4b42-8355-9f561d480527" providerId="ADAL" clId="{4406E8AF-D325-40EC-B6F5-1542632DC05D}" dt="2025-04-09T15:31:53.870" v="1002" actId="478"/>
          <ac:spMkLst>
            <pc:docMk/>
            <pc:sldMk cId="3535306614" sldId="263"/>
            <ac:spMk id="3" creationId="{A0671149-A158-BDD2-FCF1-E01D24F4591C}"/>
          </ac:spMkLst>
        </pc:spChg>
        <pc:spChg chg="add mod">
          <ac:chgData name="Jayachandran Mahesh" userId="54b58d62-4a4e-4b42-8355-9f561d480527" providerId="ADAL" clId="{4406E8AF-D325-40EC-B6F5-1542632DC05D}" dt="2025-04-09T23:30:42.141" v="1192" actId="20577"/>
          <ac:spMkLst>
            <pc:docMk/>
            <pc:sldMk cId="3535306614" sldId="263"/>
            <ac:spMk id="5" creationId="{EF00F8E4-945D-0DFA-29D8-F56054DF7B4F}"/>
          </ac:spMkLst>
        </pc:spChg>
        <pc:spChg chg="add mod ord">
          <ac:chgData name="Jayachandran Mahesh" userId="54b58d62-4a4e-4b42-8355-9f561d480527" providerId="ADAL" clId="{4406E8AF-D325-40EC-B6F5-1542632DC05D}" dt="2025-04-10T00:48:06.997" v="2908" actId="1076"/>
          <ac:spMkLst>
            <pc:docMk/>
            <pc:sldMk cId="3535306614" sldId="263"/>
            <ac:spMk id="7" creationId="{333509C8-0577-0A8D-72DA-CC3BC8738279}"/>
          </ac:spMkLst>
        </pc:spChg>
        <pc:spChg chg="add del mod">
          <ac:chgData name="Jayachandran Mahesh" userId="54b58d62-4a4e-4b42-8355-9f561d480527" providerId="ADAL" clId="{4406E8AF-D325-40EC-B6F5-1542632DC05D}" dt="2025-04-09T15:45:28.967" v="1132" actId="13822"/>
          <ac:spMkLst>
            <pc:docMk/>
            <pc:sldMk cId="3535306614" sldId="263"/>
            <ac:spMk id="7" creationId="{5386F90C-12C9-9699-2174-1D72DB4A4074}"/>
          </ac:spMkLst>
        </pc:spChg>
        <pc:spChg chg="add del mod">
          <ac:chgData name="Jayachandran Mahesh" userId="54b58d62-4a4e-4b42-8355-9f561d480527" providerId="ADAL" clId="{4406E8AF-D325-40EC-B6F5-1542632DC05D}" dt="2025-04-09T15:45:28.967" v="1132" actId="13822"/>
          <ac:spMkLst>
            <pc:docMk/>
            <pc:sldMk cId="3535306614" sldId="263"/>
            <ac:spMk id="8" creationId="{7B0970E5-FC74-B33F-3F84-159F84804B84}"/>
          </ac:spMkLst>
        </pc:spChg>
        <pc:spChg chg="add mod ord">
          <ac:chgData name="Jayachandran Mahesh" userId="54b58d62-4a4e-4b42-8355-9f561d480527" providerId="ADAL" clId="{4406E8AF-D325-40EC-B6F5-1542632DC05D}" dt="2025-04-10T00:42:28.377" v="2832" actId="1076"/>
          <ac:spMkLst>
            <pc:docMk/>
            <pc:sldMk cId="3535306614" sldId="263"/>
            <ac:spMk id="8" creationId="{B937F5B9-376D-EDBD-A9ED-FD37F3287F55}"/>
          </ac:spMkLst>
        </pc:spChg>
        <pc:spChg chg="mod">
          <ac:chgData name="Jayachandran Mahesh" userId="54b58d62-4a4e-4b42-8355-9f561d480527" providerId="ADAL" clId="{4406E8AF-D325-40EC-B6F5-1542632DC05D}" dt="2025-04-09T15:44:54.800" v="1042"/>
          <ac:spMkLst>
            <pc:docMk/>
            <pc:sldMk cId="3535306614" sldId="263"/>
            <ac:spMk id="9" creationId="{A7312838-6A2A-DC3D-B232-E9335DD0A452}"/>
          </ac:spMkLst>
        </pc:spChg>
        <pc:spChg chg="add mod ord">
          <ac:chgData name="Jayachandran Mahesh" userId="54b58d62-4a4e-4b42-8355-9f561d480527" providerId="ADAL" clId="{4406E8AF-D325-40EC-B6F5-1542632DC05D}" dt="2025-04-10T00:42:45.840" v="2838" actId="1076"/>
          <ac:spMkLst>
            <pc:docMk/>
            <pc:sldMk cId="3535306614" sldId="263"/>
            <ac:spMk id="9" creationId="{D62BC8DC-2DDB-F420-B2D9-248B7B45477F}"/>
          </ac:spMkLst>
        </pc:spChg>
        <pc:spChg chg="add del mod ord">
          <ac:chgData name="Jayachandran Mahesh" userId="54b58d62-4a4e-4b42-8355-9f561d480527" providerId="ADAL" clId="{4406E8AF-D325-40EC-B6F5-1542632DC05D}" dt="2025-04-10T00:42:50.706" v="2840" actId="478"/>
          <ac:spMkLst>
            <pc:docMk/>
            <pc:sldMk cId="3535306614" sldId="263"/>
            <ac:spMk id="10" creationId="{26B1DA0E-946C-EE6E-EF42-B0D391D99253}"/>
          </ac:spMkLst>
        </pc:spChg>
        <pc:grpChg chg="add del mod">
          <ac:chgData name="Jayachandran Mahesh" userId="54b58d62-4a4e-4b42-8355-9f561d480527" providerId="ADAL" clId="{4406E8AF-D325-40EC-B6F5-1542632DC05D}" dt="2025-04-09T15:46:07.789" v="1145" actId="478"/>
          <ac:grpSpMkLst>
            <pc:docMk/>
            <pc:sldMk cId="3535306614" sldId="263"/>
            <ac:grpSpMk id="10" creationId="{EAC6BE61-B06E-1A1D-8FBA-7BAA0FE4F10B}"/>
          </ac:grpSpMkLst>
        </pc:grpChg>
        <pc:graphicFrameChg chg="add mod modGraphic">
          <ac:chgData name="Jayachandran Mahesh" userId="54b58d62-4a4e-4b42-8355-9f561d480527" providerId="ADAL" clId="{4406E8AF-D325-40EC-B6F5-1542632DC05D}" dt="2025-04-10T00:47:10.836" v="2905"/>
          <ac:graphicFrameMkLst>
            <pc:docMk/>
            <pc:sldMk cId="3535306614" sldId="263"/>
            <ac:graphicFrameMk id="11" creationId="{E9E52915-9819-4B39-2D21-253174EAB53A}"/>
          </ac:graphicFrameMkLst>
        </pc:graphicFrameChg>
        <pc:picChg chg="add del mod">
          <ac:chgData name="Jayachandran Mahesh" userId="54b58d62-4a4e-4b42-8355-9f561d480527" providerId="ADAL" clId="{4406E8AF-D325-40EC-B6F5-1542632DC05D}" dt="2025-04-10T00:33:46.670" v="2737" actId="478"/>
          <ac:picMkLst>
            <pc:docMk/>
            <pc:sldMk cId="3535306614" sldId="263"/>
            <ac:picMk id="3" creationId="{A65D3EA7-CEF7-7F7B-6223-A3D4C8AFEF7E}"/>
          </ac:picMkLst>
        </pc:picChg>
        <pc:picChg chg="add mod">
          <ac:chgData name="Jayachandran Mahesh" userId="54b58d62-4a4e-4b42-8355-9f561d480527" providerId="ADAL" clId="{4406E8AF-D325-40EC-B6F5-1542632DC05D}" dt="2025-04-09T15:32:17.256" v="1005"/>
          <ac:picMkLst>
            <pc:docMk/>
            <pc:sldMk cId="3535306614" sldId="263"/>
            <ac:picMk id="6" creationId="{C79A3D56-5D54-F4AA-99F6-C8444705CC45}"/>
          </ac:picMkLst>
        </pc:picChg>
      </pc:sldChg>
      <pc:sldChg chg="addSp delSp modSp new mod">
        <pc:chgData name="Jayachandran Mahesh" userId="54b58d62-4a4e-4b42-8355-9f561d480527" providerId="ADAL" clId="{4406E8AF-D325-40EC-B6F5-1542632DC05D}" dt="2025-04-10T00:31:52.822" v="2733" actId="2710"/>
        <pc:sldMkLst>
          <pc:docMk/>
          <pc:sldMk cId="21033451" sldId="264"/>
        </pc:sldMkLst>
        <pc:spChg chg="del">
          <ac:chgData name="Jayachandran Mahesh" userId="54b58d62-4a4e-4b42-8355-9f561d480527" providerId="ADAL" clId="{4406E8AF-D325-40EC-B6F5-1542632DC05D}" dt="2025-04-10T00:25:47.048" v="2656" actId="478"/>
          <ac:spMkLst>
            <pc:docMk/>
            <pc:sldMk cId="21033451" sldId="264"/>
            <ac:spMk id="2" creationId="{3F05C51A-9F68-250F-E1FA-A72BE45829B0}"/>
          </ac:spMkLst>
        </pc:spChg>
        <pc:spChg chg="del">
          <ac:chgData name="Jayachandran Mahesh" userId="54b58d62-4a4e-4b42-8355-9f561d480527" providerId="ADAL" clId="{4406E8AF-D325-40EC-B6F5-1542632DC05D}" dt="2025-04-10T00:25:43.938" v="2655" actId="478"/>
          <ac:spMkLst>
            <pc:docMk/>
            <pc:sldMk cId="21033451" sldId="264"/>
            <ac:spMk id="3" creationId="{DA14E453-42C8-CDCE-6DBC-2434BD632024}"/>
          </ac:spMkLst>
        </pc:spChg>
        <pc:spChg chg="add mod">
          <ac:chgData name="Jayachandran Mahesh" userId="54b58d62-4a4e-4b42-8355-9f561d480527" providerId="ADAL" clId="{4406E8AF-D325-40EC-B6F5-1542632DC05D}" dt="2025-04-10T00:30:38.384" v="2728" actId="20577"/>
          <ac:spMkLst>
            <pc:docMk/>
            <pc:sldMk cId="21033451" sldId="264"/>
            <ac:spMk id="5" creationId="{4B5AE3F3-54C3-F248-FDD7-14DDD7463B73}"/>
          </ac:spMkLst>
        </pc:spChg>
        <pc:spChg chg="add del mod">
          <ac:chgData name="Jayachandran Mahesh" userId="54b58d62-4a4e-4b42-8355-9f561d480527" providerId="ADAL" clId="{4406E8AF-D325-40EC-B6F5-1542632DC05D}" dt="2025-04-10T00:22:15.136" v="2606" actId="478"/>
          <ac:spMkLst>
            <pc:docMk/>
            <pc:sldMk cId="21033451" sldId="264"/>
            <ac:spMk id="7" creationId="{1FF376E6-D003-9B5C-29AA-1AF12945EC56}"/>
          </ac:spMkLst>
        </pc:spChg>
        <pc:spChg chg="add mod">
          <ac:chgData name="Jayachandran Mahesh" userId="54b58d62-4a4e-4b42-8355-9f561d480527" providerId="ADAL" clId="{4406E8AF-D325-40EC-B6F5-1542632DC05D}" dt="2025-04-10T00:31:52.822" v="2733" actId="2710"/>
          <ac:spMkLst>
            <pc:docMk/>
            <pc:sldMk cId="21033451" sldId="264"/>
            <ac:spMk id="8" creationId="{EC2FD3AF-2918-B9E7-1144-071E03685FD8}"/>
          </ac:spMkLst>
        </pc:spChg>
        <pc:spChg chg="add del mod">
          <ac:chgData name="Jayachandran Mahesh" userId="54b58d62-4a4e-4b42-8355-9f561d480527" providerId="ADAL" clId="{4406E8AF-D325-40EC-B6F5-1542632DC05D}" dt="2025-04-10T00:22:20.720" v="2608" actId="478"/>
          <ac:spMkLst>
            <pc:docMk/>
            <pc:sldMk cId="21033451" sldId="264"/>
            <ac:spMk id="9" creationId="{03DE851C-5AC2-0920-78BB-8D65AE70DFF3}"/>
          </ac:spMkLst>
        </pc:spChg>
        <pc:spChg chg="add del mod">
          <ac:chgData name="Jayachandran Mahesh" userId="54b58d62-4a4e-4b42-8355-9f561d480527" providerId="ADAL" clId="{4406E8AF-D325-40EC-B6F5-1542632DC05D}" dt="2025-04-10T00:21:39.333" v="2600"/>
          <ac:spMkLst>
            <pc:docMk/>
            <pc:sldMk cId="21033451" sldId="264"/>
            <ac:spMk id="10" creationId="{91AB1A05-255C-D629-5E5F-41E36C7CF1D9}"/>
          </ac:spMkLst>
        </pc:spChg>
        <pc:spChg chg="add">
          <ac:chgData name="Jayachandran Mahesh" userId="54b58d62-4a4e-4b42-8355-9f561d480527" providerId="ADAL" clId="{4406E8AF-D325-40EC-B6F5-1542632DC05D}" dt="2025-04-10T00:21:01.088" v="2589"/>
          <ac:spMkLst>
            <pc:docMk/>
            <pc:sldMk cId="21033451" sldId="264"/>
            <ac:spMk id="11" creationId="{29B1C4E7-4321-A4F4-7724-F430DBEAF936}"/>
          </ac:spMkLst>
        </pc:spChg>
        <pc:spChg chg="add del mod">
          <ac:chgData name="Jayachandran Mahesh" userId="54b58d62-4a4e-4b42-8355-9f561d480527" providerId="ADAL" clId="{4406E8AF-D325-40EC-B6F5-1542632DC05D}" dt="2025-04-10T00:22:17.934" v="2607" actId="478"/>
          <ac:spMkLst>
            <pc:docMk/>
            <pc:sldMk cId="21033451" sldId="264"/>
            <ac:spMk id="12" creationId="{5F5DE1F9-E66F-2AAD-9913-071C84F567D7}"/>
          </ac:spMkLst>
        </pc:spChg>
        <pc:spChg chg="add">
          <ac:chgData name="Jayachandran Mahesh" userId="54b58d62-4a4e-4b42-8355-9f561d480527" providerId="ADAL" clId="{4406E8AF-D325-40EC-B6F5-1542632DC05D}" dt="2025-04-10T00:23:02.512" v="2621"/>
          <ac:spMkLst>
            <pc:docMk/>
            <pc:sldMk cId="21033451" sldId="264"/>
            <ac:spMk id="13" creationId="{BB4A7F44-28E9-D233-1ADD-F983C3E24E28}"/>
          </ac:spMkLst>
        </pc:spChg>
        <pc:spChg chg="add">
          <ac:chgData name="Jayachandran Mahesh" userId="54b58d62-4a4e-4b42-8355-9f561d480527" providerId="ADAL" clId="{4406E8AF-D325-40EC-B6F5-1542632DC05D}" dt="2025-04-10T00:23:27.318" v="2624"/>
          <ac:spMkLst>
            <pc:docMk/>
            <pc:sldMk cId="21033451" sldId="264"/>
            <ac:spMk id="14" creationId="{6AE190C7-AB74-645D-C06C-CB425C64A3A5}"/>
          </ac:spMkLst>
        </pc:spChg>
        <pc:spChg chg="add">
          <ac:chgData name="Jayachandran Mahesh" userId="54b58d62-4a4e-4b42-8355-9f561d480527" providerId="ADAL" clId="{4406E8AF-D325-40EC-B6F5-1542632DC05D}" dt="2025-04-10T00:23:34.950" v="2625"/>
          <ac:spMkLst>
            <pc:docMk/>
            <pc:sldMk cId="21033451" sldId="264"/>
            <ac:spMk id="15" creationId="{53B17139-25D0-3B01-22C2-E65F5DB39152}"/>
          </ac:spMkLst>
        </pc:spChg>
        <pc:spChg chg="add">
          <ac:chgData name="Jayachandran Mahesh" userId="54b58d62-4a4e-4b42-8355-9f561d480527" providerId="ADAL" clId="{4406E8AF-D325-40EC-B6F5-1542632DC05D}" dt="2025-04-10T00:23:39.627" v="2629"/>
          <ac:spMkLst>
            <pc:docMk/>
            <pc:sldMk cId="21033451" sldId="264"/>
            <ac:spMk id="16" creationId="{51BF0D4E-C469-9E47-D15E-BEFD10DBC032}"/>
          </ac:spMkLst>
        </pc:spChg>
        <pc:picChg chg="add mod">
          <ac:chgData name="Jayachandran Mahesh" userId="54b58d62-4a4e-4b42-8355-9f561d480527" providerId="ADAL" clId="{4406E8AF-D325-40EC-B6F5-1542632DC05D}" dt="2025-04-09T23:55:47.324" v="2051"/>
          <ac:picMkLst>
            <pc:docMk/>
            <pc:sldMk cId="21033451" sldId="264"/>
            <ac:picMk id="6" creationId="{386E0E5A-6F87-D805-AD17-EDB5C0A7928A}"/>
          </ac:picMkLst>
        </pc:picChg>
      </pc:sldChg>
      <pc:sldChg chg="new del">
        <pc:chgData name="Jayachandran Mahesh" userId="54b58d62-4a4e-4b42-8355-9f561d480527" providerId="ADAL" clId="{4406E8AF-D325-40EC-B6F5-1542632DC05D}" dt="2025-04-10T00:43:22.265" v="2843" actId="2696"/>
        <pc:sldMkLst>
          <pc:docMk/>
          <pc:sldMk cId="517523784" sldId="265"/>
        </pc:sldMkLst>
      </pc:sldChg>
      <pc:sldChg chg="addSp delSp modSp add mod">
        <pc:chgData name="Jayachandran Mahesh" userId="54b58d62-4a4e-4b42-8355-9f561d480527" providerId="ADAL" clId="{4406E8AF-D325-40EC-B6F5-1542632DC05D}" dt="2025-04-10T00:48:59.213" v="2912" actId="207"/>
        <pc:sldMkLst>
          <pc:docMk/>
          <pc:sldMk cId="1464483629" sldId="266"/>
        </pc:sldMkLst>
        <pc:spChg chg="del">
          <ac:chgData name="Jayachandran Mahesh" userId="54b58d62-4a4e-4b42-8355-9f561d480527" providerId="ADAL" clId="{4406E8AF-D325-40EC-B6F5-1542632DC05D}" dt="2025-04-10T00:43:33.007" v="2846" actId="478"/>
          <ac:spMkLst>
            <pc:docMk/>
            <pc:sldMk cId="1464483629" sldId="266"/>
            <ac:spMk id="7" creationId="{333509C8-0577-0A8D-72DA-CC3BC8738279}"/>
          </ac:spMkLst>
        </pc:spChg>
        <pc:spChg chg="del">
          <ac:chgData name="Jayachandran Mahesh" userId="54b58d62-4a4e-4b42-8355-9f561d480527" providerId="ADAL" clId="{4406E8AF-D325-40EC-B6F5-1542632DC05D}" dt="2025-04-10T00:43:35.049" v="2847" actId="478"/>
          <ac:spMkLst>
            <pc:docMk/>
            <pc:sldMk cId="1464483629" sldId="266"/>
            <ac:spMk id="8" creationId="{B937F5B9-376D-EDBD-A9ED-FD37F3287F55}"/>
          </ac:spMkLst>
        </pc:spChg>
        <pc:spChg chg="del">
          <ac:chgData name="Jayachandran Mahesh" userId="54b58d62-4a4e-4b42-8355-9f561d480527" providerId="ADAL" clId="{4406E8AF-D325-40EC-B6F5-1542632DC05D}" dt="2025-04-10T00:43:37.822" v="2848" actId="478"/>
          <ac:spMkLst>
            <pc:docMk/>
            <pc:sldMk cId="1464483629" sldId="266"/>
            <ac:spMk id="9" creationId="{D62BC8DC-2DDB-F420-B2D9-248B7B45477F}"/>
          </ac:spMkLst>
        </pc:spChg>
        <pc:graphicFrameChg chg="add mod modGraphic">
          <ac:chgData name="Jayachandran Mahesh" userId="54b58d62-4a4e-4b42-8355-9f561d480527" providerId="ADAL" clId="{4406E8AF-D325-40EC-B6F5-1542632DC05D}" dt="2025-04-10T00:48:59.213" v="2912" actId="207"/>
          <ac:graphicFrameMkLst>
            <pc:docMk/>
            <pc:sldMk cId="1464483629" sldId="266"/>
            <ac:graphicFrameMk id="2" creationId="{335C1D41-B325-4BDD-37C9-0F90F87D6463}"/>
          </ac:graphicFrameMkLst>
        </pc:graphicFrameChg>
        <pc:graphicFrameChg chg="del mod">
          <ac:chgData name="Jayachandran Mahesh" userId="54b58d62-4a4e-4b42-8355-9f561d480527" providerId="ADAL" clId="{4406E8AF-D325-40EC-B6F5-1542632DC05D}" dt="2025-04-10T00:43:30.663" v="2845" actId="478"/>
          <ac:graphicFrameMkLst>
            <pc:docMk/>
            <pc:sldMk cId="1464483629" sldId="266"/>
            <ac:graphicFrameMk id="11" creationId="{E9E52915-9819-4B39-2D21-253174EAB53A}"/>
          </ac:graphicFrameMkLst>
        </pc:graphicFrameChg>
      </pc:sldChg>
      <pc:sldChg chg="delSp modSp mod">
        <pc:chgData name="Jayachandran Mahesh" userId="54b58d62-4a4e-4b42-8355-9f561d480527" providerId="ADAL" clId="{4406E8AF-D325-40EC-B6F5-1542632DC05D}" dt="2025-04-15T23:59:01.374" v="3302" actId="207"/>
        <pc:sldMkLst>
          <pc:docMk/>
          <pc:sldMk cId="1562537893" sldId="267"/>
        </pc:sldMkLst>
        <pc:spChg chg="mod">
          <ac:chgData name="Jayachandran Mahesh" userId="54b58d62-4a4e-4b42-8355-9f561d480527" providerId="ADAL" clId="{4406E8AF-D325-40EC-B6F5-1542632DC05D}" dt="2025-04-15T23:58:19.873" v="3294" actId="20577"/>
          <ac:spMkLst>
            <pc:docMk/>
            <pc:sldMk cId="1562537893" sldId="267"/>
            <ac:spMk id="5" creationId="{127A775C-5990-FAD7-2AFE-428B6D093F26}"/>
          </ac:spMkLst>
        </pc:spChg>
        <pc:spChg chg="mod">
          <ac:chgData name="Jayachandran Mahesh" userId="54b58d62-4a4e-4b42-8355-9f561d480527" providerId="ADAL" clId="{4406E8AF-D325-40EC-B6F5-1542632DC05D}" dt="2025-04-15T23:58:30.105" v="3297" actId="1076"/>
          <ac:spMkLst>
            <pc:docMk/>
            <pc:sldMk cId="1562537893" sldId="267"/>
            <ac:spMk id="6" creationId="{DEF30E96-9905-05EC-6482-C45FDCA12194}"/>
          </ac:spMkLst>
        </pc:spChg>
        <pc:spChg chg="mod">
          <ac:chgData name="Jayachandran Mahesh" userId="54b58d62-4a4e-4b42-8355-9f561d480527" providerId="ADAL" clId="{4406E8AF-D325-40EC-B6F5-1542632DC05D}" dt="2025-04-15T23:55:54.061" v="3189" actId="14100"/>
          <ac:spMkLst>
            <pc:docMk/>
            <pc:sldMk cId="1562537893" sldId="267"/>
            <ac:spMk id="10" creationId="{BC8429E7-0AFD-547D-7FB8-BB679B4E752B}"/>
          </ac:spMkLst>
        </pc:spChg>
        <pc:spChg chg="mod">
          <ac:chgData name="Jayachandran Mahesh" userId="54b58d62-4a4e-4b42-8355-9f561d480527" providerId="ADAL" clId="{4406E8AF-D325-40EC-B6F5-1542632DC05D}" dt="2025-04-15T23:55:58.022" v="3199" actId="1036"/>
          <ac:spMkLst>
            <pc:docMk/>
            <pc:sldMk cId="1562537893" sldId="267"/>
            <ac:spMk id="11" creationId="{9D12B512-51F5-BA3C-543C-0CAD53A8C912}"/>
          </ac:spMkLst>
        </pc:spChg>
        <pc:spChg chg="mod">
          <ac:chgData name="Jayachandran Mahesh" userId="54b58d62-4a4e-4b42-8355-9f561d480527" providerId="ADAL" clId="{4406E8AF-D325-40EC-B6F5-1542632DC05D}" dt="2025-04-15T23:47:55.226" v="2924" actId="20577"/>
          <ac:spMkLst>
            <pc:docMk/>
            <pc:sldMk cId="1562537893" sldId="267"/>
            <ac:spMk id="12" creationId="{8020F72E-C076-D1B0-1A3E-11A1C78045CB}"/>
          </ac:spMkLst>
        </pc:spChg>
        <pc:spChg chg="mod">
          <ac:chgData name="Jayachandran Mahesh" userId="54b58d62-4a4e-4b42-8355-9f561d480527" providerId="ADAL" clId="{4406E8AF-D325-40EC-B6F5-1542632DC05D}" dt="2025-04-15T23:56:19.483" v="3214" actId="1035"/>
          <ac:spMkLst>
            <pc:docMk/>
            <pc:sldMk cId="1562537893" sldId="267"/>
            <ac:spMk id="13" creationId="{CFAE3A0E-E608-400B-C260-E86DAA4B43C2}"/>
          </ac:spMkLst>
        </pc:spChg>
        <pc:spChg chg="mod">
          <ac:chgData name="Jayachandran Mahesh" userId="54b58d62-4a4e-4b42-8355-9f561d480527" providerId="ADAL" clId="{4406E8AF-D325-40EC-B6F5-1542632DC05D}" dt="2025-04-15T23:59:01.374" v="3302" actId="207"/>
          <ac:spMkLst>
            <pc:docMk/>
            <pc:sldMk cId="1562537893" sldId="267"/>
            <ac:spMk id="14" creationId="{79F8213F-492A-CD4E-DD13-AFDD74DE75BD}"/>
          </ac:spMkLst>
        </pc:spChg>
        <pc:spChg chg="mod">
          <ac:chgData name="Jayachandran Mahesh" userId="54b58d62-4a4e-4b42-8355-9f561d480527" providerId="ADAL" clId="{4406E8AF-D325-40EC-B6F5-1542632DC05D}" dt="2025-04-15T23:52:50.643" v="3033" actId="1038"/>
          <ac:spMkLst>
            <pc:docMk/>
            <pc:sldMk cId="1562537893" sldId="267"/>
            <ac:spMk id="15" creationId="{C769B91A-4C25-B7BC-D864-FA52BF8AF05A}"/>
          </ac:spMkLst>
        </pc:spChg>
        <pc:grpChg chg="mod">
          <ac:chgData name="Jayachandran Mahesh" userId="54b58d62-4a4e-4b42-8355-9f561d480527" providerId="ADAL" clId="{4406E8AF-D325-40EC-B6F5-1542632DC05D}" dt="2025-04-15T23:57:12.477" v="3225" actId="1035"/>
          <ac:grpSpMkLst>
            <pc:docMk/>
            <pc:sldMk cId="1562537893" sldId="267"/>
            <ac:grpSpMk id="20" creationId="{71F8C409-A7ED-C1C0-24D8-803278609B9A}"/>
          </ac:grpSpMkLst>
        </pc:grpChg>
        <pc:grpChg chg="mod">
          <ac:chgData name="Jayachandran Mahesh" userId="54b58d62-4a4e-4b42-8355-9f561d480527" providerId="ADAL" clId="{4406E8AF-D325-40EC-B6F5-1542632DC05D}" dt="2025-04-15T23:55:25.984" v="3172" actId="14100"/>
          <ac:grpSpMkLst>
            <pc:docMk/>
            <pc:sldMk cId="1562537893" sldId="267"/>
            <ac:grpSpMk id="21" creationId="{FD623230-2D80-D0D9-5342-1F10444CD807}"/>
          </ac:grpSpMkLst>
        </pc:grpChg>
        <pc:grpChg chg="mod">
          <ac:chgData name="Jayachandran Mahesh" userId="54b58d62-4a4e-4b42-8355-9f561d480527" providerId="ADAL" clId="{4406E8AF-D325-40EC-B6F5-1542632DC05D}" dt="2025-04-15T23:53:03.912" v="3108" actId="1035"/>
          <ac:grpSpMkLst>
            <pc:docMk/>
            <pc:sldMk cId="1562537893" sldId="267"/>
            <ac:grpSpMk id="22" creationId="{6553E412-0C63-285C-0F64-528102BBEAAF}"/>
          </ac:grpSpMkLst>
        </pc:grpChg>
        <pc:grpChg chg="mod">
          <ac:chgData name="Jayachandran Mahesh" userId="54b58d62-4a4e-4b42-8355-9f561d480527" providerId="ADAL" clId="{4406E8AF-D325-40EC-B6F5-1542632DC05D}" dt="2025-04-15T23:49:30.103" v="2967" actId="1076"/>
          <ac:grpSpMkLst>
            <pc:docMk/>
            <pc:sldMk cId="1562537893" sldId="267"/>
            <ac:grpSpMk id="23" creationId="{ADA81439-6647-9B2A-6611-9FC11368686C}"/>
          </ac:grpSpMkLst>
        </pc:grpChg>
        <pc:grpChg chg="del">
          <ac:chgData name="Jayachandran Mahesh" userId="54b58d62-4a4e-4b42-8355-9f561d480527" providerId="ADAL" clId="{4406E8AF-D325-40EC-B6F5-1542632DC05D}" dt="2025-04-15T23:52:25.648" v="2999" actId="478"/>
          <ac:grpSpMkLst>
            <pc:docMk/>
            <pc:sldMk cId="1562537893" sldId="267"/>
            <ac:grpSpMk id="24" creationId="{B670DBCA-7F7A-CB7D-0C1D-F0091B66E26E}"/>
          </ac:grpSpMkLst>
        </pc:grpChg>
        <pc:picChg chg="mod">
          <ac:chgData name="Jayachandran Mahesh" userId="54b58d62-4a4e-4b42-8355-9f561d480527" providerId="ADAL" clId="{4406E8AF-D325-40EC-B6F5-1542632DC05D}" dt="2025-04-15T23:58:33.526" v="3298" actId="1076"/>
          <ac:picMkLst>
            <pc:docMk/>
            <pc:sldMk cId="1562537893" sldId="267"/>
            <ac:picMk id="26" creationId="{C9968C21-3D8A-D1E7-643A-D41E9D5A3CA0}"/>
          </ac:picMkLst>
        </pc:picChg>
        <pc:picChg chg="mod">
          <ac:chgData name="Jayachandran Mahesh" userId="54b58d62-4a4e-4b42-8355-9f561d480527" providerId="ADAL" clId="{4406E8AF-D325-40EC-B6F5-1542632DC05D}" dt="2025-04-15T23:56:03.698" v="3200" actId="1076"/>
          <ac:picMkLst>
            <pc:docMk/>
            <pc:sldMk cId="1562537893" sldId="267"/>
            <ac:picMk id="28" creationId="{6E29685A-5F39-6B4B-3EBA-4224B9B90EC1}"/>
          </ac:picMkLst>
        </pc:picChg>
        <pc:picChg chg="mod">
          <ac:chgData name="Jayachandran Mahesh" userId="54b58d62-4a4e-4b42-8355-9f561d480527" providerId="ADAL" clId="{4406E8AF-D325-40EC-B6F5-1542632DC05D}" dt="2025-04-15T23:56:32.018" v="3217" actId="14100"/>
          <ac:picMkLst>
            <pc:docMk/>
            <pc:sldMk cId="1562537893" sldId="267"/>
            <ac:picMk id="30" creationId="{A238CF9F-0608-144D-7B57-D9AC338E4E8C}"/>
          </ac:picMkLst>
        </pc:picChg>
        <pc:picChg chg="mod">
          <ac:chgData name="Jayachandran Mahesh" userId="54b58d62-4a4e-4b42-8355-9f561d480527" providerId="ADAL" clId="{4406E8AF-D325-40EC-B6F5-1542632DC05D}" dt="2025-04-15T23:52:58.456" v="3092" actId="1035"/>
          <ac:picMkLst>
            <pc:docMk/>
            <pc:sldMk cId="1562537893" sldId="267"/>
            <ac:picMk id="32" creationId="{8DCE15BB-FFC3-89E1-3BEB-5ADDFEE21294}"/>
          </ac:picMkLst>
        </pc:picChg>
      </pc:sldChg>
    </pc:docChg>
  </pc:docChgLst>
  <pc:docChgLst>
    <pc:chgData name="Jayachandran Mahesh" userId="54b58d62-4a4e-4b42-8355-9f561d480527" providerId="ADAL" clId="{5AFC15FF-B305-490E-B76C-74009752ABCA}"/>
    <pc:docChg chg="undo custSel addSld delSld modSld">
      <pc:chgData name="Jayachandran Mahesh" userId="54b58d62-4a4e-4b42-8355-9f561d480527" providerId="ADAL" clId="{5AFC15FF-B305-490E-B76C-74009752ABCA}" dt="2025-04-13T15:51:03.890" v="787" actId="1036"/>
      <pc:docMkLst>
        <pc:docMk/>
      </pc:docMkLst>
      <pc:sldChg chg="modSp mod">
        <pc:chgData name="Jayachandran Mahesh" userId="54b58d62-4a4e-4b42-8355-9f561d480527" providerId="ADAL" clId="{5AFC15FF-B305-490E-B76C-74009752ABCA}" dt="2025-04-13T15:11:00.839" v="1" actId="14100"/>
        <pc:sldMkLst>
          <pc:docMk/>
          <pc:sldMk cId="407825134" sldId="259"/>
        </pc:sldMkLst>
        <pc:graphicFrameChg chg="modGraphic">
          <ac:chgData name="Jayachandran Mahesh" userId="54b58d62-4a4e-4b42-8355-9f561d480527" providerId="ADAL" clId="{5AFC15FF-B305-490E-B76C-74009752ABCA}" dt="2025-04-13T15:11:00.839" v="1" actId="14100"/>
          <ac:graphicFrameMkLst>
            <pc:docMk/>
            <pc:sldMk cId="407825134" sldId="259"/>
            <ac:graphicFrameMk id="13" creationId="{137DACA4-D628-DC43-5187-C194D5376A35}"/>
          </ac:graphicFrameMkLst>
        </pc:graphicFrameChg>
      </pc:sldChg>
      <pc:sldChg chg="modSp del mod">
        <pc:chgData name="Jayachandran Mahesh" userId="54b58d62-4a4e-4b42-8355-9f561d480527" providerId="ADAL" clId="{5AFC15FF-B305-490E-B76C-74009752ABCA}" dt="2025-04-13T15:42:14.674" v="533" actId="2696"/>
        <pc:sldMkLst>
          <pc:docMk/>
          <pc:sldMk cId="3535306614" sldId="263"/>
        </pc:sldMkLst>
        <pc:spChg chg="mod">
          <ac:chgData name="Jayachandran Mahesh" userId="54b58d62-4a4e-4b42-8355-9f561d480527" providerId="ADAL" clId="{5AFC15FF-B305-490E-B76C-74009752ABCA}" dt="2025-04-13T15:11:15.796" v="29" actId="1037"/>
          <ac:spMkLst>
            <pc:docMk/>
            <pc:sldMk cId="3535306614" sldId="263"/>
            <ac:spMk id="7" creationId="{333509C8-0577-0A8D-72DA-CC3BC8738279}"/>
          </ac:spMkLst>
        </pc:spChg>
        <pc:graphicFrameChg chg="mod">
          <ac:chgData name="Jayachandran Mahesh" userId="54b58d62-4a4e-4b42-8355-9f561d480527" providerId="ADAL" clId="{5AFC15FF-B305-490E-B76C-74009752ABCA}" dt="2025-04-13T15:11:21.668" v="31" actId="478"/>
          <ac:graphicFrameMkLst>
            <pc:docMk/>
            <pc:sldMk cId="3535306614" sldId="263"/>
            <ac:graphicFrameMk id="11" creationId="{E9E52915-9819-4B39-2D21-253174EAB53A}"/>
          </ac:graphicFrameMkLst>
        </pc:graphicFrameChg>
      </pc:sldChg>
      <pc:sldChg chg="del">
        <pc:chgData name="Jayachandran Mahesh" userId="54b58d62-4a4e-4b42-8355-9f561d480527" providerId="ADAL" clId="{5AFC15FF-B305-490E-B76C-74009752ABCA}" dt="2025-04-13T15:15:41.777" v="320" actId="2696"/>
        <pc:sldMkLst>
          <pc:docMk/>
          <pc:sldMk cId="1464483629" sldId="266"/>
        </pc:sldMkLst>
      </pc:sldChg>
      <pc:sldChg chg="addSp delSp modSp new mod">
        <pc:chgData name="Jayachandran Mahesh" userId="54b58d62-4a4e-4b42-8355-9f561d480527" providerId="ADAL" clId="{5AFC15FF-B305-490E-B76C-74009752ABCA}" dt="2025-04-13T15:51:03.890" v="787" actId="1036"/>
        <pc:sldMkLst>
          <pc:docMk/>
          <pc:sldMk cId="1562537893" sldId="267"/>
        </pc:sldMkLst>
        <pc:spChg chg="del">
          <ac:chgData name="Jayachandran Mahesh" userId="54b58d62-4a4e-4b42-8355-9f561d480527" providerId="ADAL" clId="{5AFC15FF-B305-490E-B76C-74009752ABCA}" dt="2025-04-13T15:12:58.870" v="93" actId="478"/>
          <ac:spMkLst>
            <pc:docMk/>
            <pc:sldMk cId="1562537893" sldId="267"/>
            <ac:spMk id="2" creationId="{C3EBC118-5533-7C1F-3E40-C722C65FCDEF}"/>
          </ac:spMkLst>
        </pc:spChg>
        <pc:spChg chg="del">
          <ac:chgData name="Jayachandran Mahesh" userId="54b58d62-4a4e-4b42-8355-9f561d480527" providerId="ADAL" clId="{5AFC15FF-B305-490E-B76C-74009752ABCA}" dt="2025-04-13T15:12:56.655" v="92" actId="478"/>
          <ac:spMkLst>
            <pc:docMk/>
            <pc:sldMk cId="1562537893" sldId="267"/>
            <ac:spMk id="3" creationId="{2100366C-501F-6A74-08AB-BBF5B4267EFE}"/>
          </ac:spMkLst>
        </pc:spChg>
        <pc:spChg chg="add del mod">
          <ac:chgData name="Jayachandran Mahesh" userId="54b58d62-4a4e-4b42-8355-9f561d480527" providerId="ADAL" clId="{5AFC15FF-B305-490E-B76C-74009752ABCA}" dt="2025-04-13T15:29:31.084" v="530" actId="20577"/>
          <ac:spMkLst>
            <pc:docMk/>
            <pc:sldMk cId="1562537893" sldId="267"/>
            <ac:spMk id="5" creationId="{127A775C-5990-FAD7-2AFE-428B6D093F26}"/>
          </ac:spMkLst>
        </pc:spChg>
        <pc:spChg chg="add del mod">
          <ac:chgData name="Jayachandran Mahesh" userId="54b58d62-4a4e-4b42-8355-9f561d480527" providerId="ADAL" clId="{5AFC15FF-B305-490E-B76C-74009752ABCA}" dt="2025-04-13T15:18:47.025" v="363" actId="164"/>
          <ac:spMkLst>
            <pc:docMk/>
            <pc:sldMk cId="1562537893" sldId="267"/>
            <ac:spMk id="6" creationId="{DEF30E96-9905-05EC-6482-C45FDCA12194}"/>
          </ac:spMkLst>
        </pc:spChg>
        <pc:spChg chg="mod">
          <ac:chgData name="Jayachandran Mahesh" userId="54b58d62-4a4e-4b42-8355-9f561d480527" providerId="ADAL" clId="{5AFC15FF-B305-490E-B76C-74009752ABCA}" dt="2025-04-13T15:13:25.787" v="95"/>
          <ac:spMkLst>
            <pc:docMk/>
            <pc:sldMk cId="1562537893" sldId="267"/>
            <ac:spMk id="7" creationId="{C80E3551-518B-8260-36FA-2CCF6FAAB55C}"/>
          </ac:spMkLst>
        </pc:spChg>
        <pc:spChg chg="mod">
          <ac:chgData name="Jayachandran Mahesh" userId="54b58d62-4a4e-4b42-8355-9f561d480527" providerId="ADAL" clId="{5AFC15FF-B305-490E-B76C-74009752ABCA}" dt="2025-04-13T15:13:32.706" v="97"/>
          <ac:spMkLst>
            <pc:docMk/>
            <pc:sldMk cId="1562537893" sldId="267"/>
            <ac:spMk id="8" creationId="{013A7C53-B7D1-8D2D-B192-3CBDC20AECCE}"/>
          </ac:spMkLst>
        </pc:spChg>
        <pc:spChg chg="add mod">
          <ac:chgData name="Jayachandran Mahesh" userId="54b58d62-4a4e-4b42-8355-9f561d480527" providerId="ADAL" clId="{5AFC15FF-B305-490E-B76C-74009752ABCA}" dt="2025-04-13T15:29:36.910" v="531" actId="20577"/>
          <ac:spMkLst>
            <pc:docMk/>
            <pc:sldMk cId="1562537893" sldId="267"/>
            <ac:spMk id="10" creationId="{BC8429E7-0AFD-547D-7FB8-BB679B4E752B}"/>
          </ac:spMkLst>
        </pc:spChg>
        <pc:spChg chg="add mod">
          <ac:chgData name="Jayachandran Mahesh" userId="54b58d62-4a4e-4b42-8355-9f561d480527" providerId="ADAL" clId="{5AFC15FF-B305-490E-B76C-74009752ABCA}" dt="2025-04-13T15:18:53.365" v="364" actId="164"/>
          <ac:spMkLst>
            <pc:docMk/>
            <pc:sldMk cId="1562537893" sldId="267"/>
            <ac:spMk id="11" creationId="{9D12B512-51F5-BA3C-543C-0CAD53A8C912}"/>
          </ac:spMkLst>
        </pc:spChg>
        <pc:spChg chg="add mod">
          <ac:chgData name="Jayachandran Mahesh" userId="54b58d62-4a4e-4b42-8355-9f561d480527" providerId="ADAL" clId="{5AFC15FF-B305-490E-B76C-74009752ABCA}" dt="2025-04-13T15:29:27.258" v="529" actId="20577"/>
          <ac:spMkLst>
            <pc:docMk/>
            <pc:sldMk cId="1562537893" sldId="267"/>
            <ac:spMk id="12" creationId="{8020F72E-C076-D1B0-1A3E-11A1C78045CB}"/>
          </ac:spMkLst>
        </pc:spChg>
        <pc:spChg chg="add mod">
          <ac:chgData name="Jayachandran Mahesh" userId="54b58d62-4a4e-4b42-8355-9f561d480527" providerId="ADAL" clId="{5AFC15FF-B305-490E-B76C-74009752ABCA}" dt="2025-04-13T15:19:00.499" v="365" actId="164"/>
          <ac:spMkLst>
            <pc:docMk/>
            <pc:sldMk cId="1562537893" sldId="267"/>
            <ac:spMk id="13" creationId="{CFAE3A0E-E608-400B-C260-E86DAA4B43C2}"/>
          </ac:spMkLst>
        </pc:spChg>
        <pc:spChg chg="add mod">
          <ac:chgData name="Jayachandran Mahesh" userId="54b58d62-4a4e-4b42-8355-9f561d480527" providerId="ADAL" clId="{5AFC15FF-B305-490E-B76C-74009752ABCA}" dt="2025-04-13T15:39:05.769" v="532" actId="207"/>
          <ac:spMkLst>
            <pc:docMk/>
            <pc:sldMk cId="1562537893" sldId="267"/>
            <ac:spMk id="14" creationId="{79F8213F-492A-CD4E-DD13-AFDD74DE75BD}"/>
          </ac:spMkLst>
        </pc:spChg>
        <pc:spChg chg="add mod">
          <ac:chgData name="Jayachandran Mahesh" userId="54b58d62-4a4e-4b42-8355-9f561d480527" providerId="ADAL" clId="{5AFC15FF-B305-490E-B76C-74009752ABCA}" dt="2025-04-13T15:19:07.344" v="366" actId="164"/>
          <ac:spMkLst>
            <pc:docMk/>
            <pc:sldMk cId="1562537893" sldId="267"/>
            <ac:spMk id="15" creationId="{C769B91A-4C25-B7BC-D864-FA52BF8AF05A}"/>
          </ac:spMkLst>
        </pc:spChg>
        <pc:spChg chg="add mod">
          <ac:chgData name="Jayachandran Mahesh" userId="54b58d62-4a4e-4b42-8355-9f561d480527" providerId="ADAL" clId="{5AFC15FF-B305-490E-B76C-74009752ABCA}" dt="2025-04-13T15:19:13.164" v="367" actId="164"/>
          <ac:spMkLst>
            <pc:docMk/>
            <pc:sldMk cId="1562537893" sldId="267"/>
            <ac:spMk id="16" creationId="{3AFA1E2E-0ACB-C4E9-9EF5-CC1F5A3FB76A}"/>
          </ac:spMkLst>
        </pc:spChg>
        <pc:spChg chg="add mod">
          <ac:chgData name="Jayachandran Mahesh" userId="54b58d62-4a4e-4b42-8355-9f561d480527" providerId="ADAL" clId="{5AFC15FF-B305-490E-B76C-74009752ABCA}" dt="2025-04-13T15:19:13.164" v="367" actId="164"/>
          <ac:spMkLst>
            <pc:docMk/>
            <pc:sldMk cId="1562537893" sldId="267"/>
            <ac:spMk id="17" creationId="{631C8FC0-E549-B1C5-3D23-D55D6D56E9D5}"/>
          </ac:spMkLst>
        </pc:spChg>
        <pc:spChg chg="add mod">
          <ac:chgData name="Jayachandran Mahesh" userId="54b58d62-4a4e-4b42-8355-9f561d480527" providerId="ADAL" clId="{5AFC15FF-B305-490E-B76C-74009752ABCA}" dt="2025-04-13T15:15:29.009" v="318"/>
          <ac:spMkLst>
            <pc:docMk/>
            <pc:sldMk cId="1562537893" sldId="267"/>
            <ac:spMk id="18" creationId="{2DFB34ED-99C8-7BA2-4352-B3C824378335}"/>
          </ac:spMkLst>
        </pc:spChg>
        <pc:grpChg chg="add mod">
          <ac:chgData name="Jayachandran Mahesh" userId="54b58d62-4a4e-4b42-8355-9f561d480527" providerId="ADAL" clId="{5AFC15FF-B305-490E-B76C-74009752ABCA}" dt="2025-04-13T15:14:24.216" v="101" actId="164"/>
          <ac:grpSpMkLst>
            <pc:docMk/>
            <pc:sldMk cId="1562537893" sldId="267"/>
            <ac:grpSpMk id="9" creationId="{5FF9A617-ACB9-1924-52BA-B9EDF3D938D0}"/>
          </ac:grpSpMkLst>
        </pc:grpChg>
        <pc:grpChg chg="add mod">
          <ac:chgData name="Jayachandran Mahesh" userId="54b58d62-4a4e-4b42-8355-9f561d480527" providerId="ADAL" clId="{5AFC15FF-B305-490E-B76C-74009752ABCA}" dt="2025-04-13T15:22:09.059" v="376" actId="14100"/>
          <ac:grpSpMkLst>
            <pc:docMk/>
            <pc:sldMk cId="1562537893" sldId="267"/>
            <ac:grpSpMk id="20" creationId="{71F8C409-A7ED-C1C0-24D8-803278609B9A}"/>
          </ac:grpSpMkLst>
        </pc:grpChg>
        <pc:grpChg chg="add mod">
          <ac:chgData name="Jayachandran Mahesh" userId="54b58d62-4a4e-4b42-8355-9f561d480527" providerId="ADAL" clId="{5AFC15FF-B305-490E-B76C-74009752ABCA}" dt="2025-04-13T15:24:09.158" v="383" actId="14100"/>
          <ac:grpSpMkLst>
            <pc:docMk/>
            <pc:sldMk cId="1562537893" sldId="267"/>
            <ac:grpSpMk id="21" creationId="{FD623230-2D80-D0D9-5342-1F10444CD807}"/>
          </ac:grpSpMkLst>
        </pc:grpChg>
        <pc:grpChg chg="add mod">
          <ac:chgData name="Jayachandran Mahesh" userId="54b58d62-4a4e-4b42-8355-9f561d480527" providerId="ADAL" clId="{5AFC15FF-B305-490E-B76C-74009752ABCA}" dt="2025-04-13T15:47:12.308" v="557" actId="14100"/>
          <ac:grpSpMkLst>
            <pc:docMk/>
            <pc:sldMk cId="1562537893" sldId="267"/>
            <ac:grpSpMk id="22" creationId="{6553E412-0C63-285C-0F64-528102BBEAAF}"/>
          </ac:grpSpMkLst>
        </pc:grpChg>
        <pc:grpChg chg="add mod">
          <ac:chgData name="Jayachandran Mahesh" userId="54b58d62-4a4e-4b42-8355-9f561d480527" providerId="ADAL" clId="{5AFC15FF-B305-490E-B76C-74009752ABCA}" dt="2025-04-13T15:27:45.487" v="487" actId="1036"/>
          <ac:grpSpMkLst>
            <pc:docMk/>
            <pc:sldMk cId="1562537893" sldId="267"/>
            <ac:grpSpMk id="23" creationId="{ADA81439-6647-9B2A-6611-9FC11368686C}"/>
          </ac:grpSpMkLst>
        </pc:grpChg>
        <pc:grpChg chg="add mod">
          <ac:chgData name="Jayachandran Mahesh" userId="54b58d62-4a4e-4b42-8355-9f561d480527" providerId="ADAL" clId="{5AFC15FF-B305-490E-B76C-74009752ABCA}" dt="2025-04-13T15:27:49.630" v="498" actId="1036"/>
          <ac:grpSpMkLst>
            <pc:docMk/>
            <pc:sldMk cId="1562537893" sldId="267"/>
            <ac:grpSpMk id="24" creationId="{B670DBCA-7F7A-CB7D-0C1D-F0091B66E26E}"/>
          </ac:grpSpMkLst>
        </pc:grpChg>
        <pc:picChg chg="add mod">
          <ac:chgData name="Jayachandran Mahesh" userId="54b58d62-4a4e-4b42-8355-9f561d480527" providerId="ADAL" clId="{5AFC15FF-B305-490E-B76C-74009752ABCA}" dt="2025-04-13T15:15:36.677" v="319"/>
          <ac:picMkLst>
            <pc:docMk/>
            <pc:sldMk cId="1562537893" sldId="267"/>
            <ac:picMk id="19" creationId="{6179DEB9-A9F7-C96A-F777-E2ECF3FE23AC}"/>
          </ac:picMkLst>
        </pc:picChg>
        <pc:picChg chg="add mod">
          <ac:chgData name="Jayachandran Mahesh" userId="54b58d62-4a4e-4b42-8355-9f561d480527" providerId="ADAL" clId="{5AFC15FF-B305-490E-B76C-74009752ABCA}" dt="2025-04-13T15:44:56.330" v="542" actId="14100"/>
          <ac:picMkLst>
            <pc:docMk/>
            <pc:sldMk cId="1562537893" sldId="267"/>
            <ac:picMk id="26" creationId="{C9968C21-3D8A-D1E7-643A-D41E9D5A3CA0}"/>
          </ac:picMkLst>
        </pc:picChg>
        <pc:picChg chg="add mod">
          <ac:chgData name="Jayachandran Mahesh" userId="54b58d62-4a4e-4b42-8355-9f561d480527" providerId="ADAL" clId="{5AFC15FF-B305-490E-B76C-74009752ABCA}" dt="2025-04-13T15:46:35.706" v="551" actId="14100"/>
          <ac:picMkLst>
            <pc:docMk/>
            <pc:sldMk cId="1562537893" sldId="267"/>
            <ac:picMk id="28" creationId="{6E29685A-5F39-6B4B-3EBA-4224B9B90EC1}"/>
          </ac:picMkLst>
        </pc:picChg>
        <pc:picChg chg="add mod">
          <ac:chgData name="Jayachandran Mahesh" userId="54b58d62-4a4e-4b42-8355-9f561d480527" providerId="ADAL" clId="{5AFC15FF-B305-490E-B76C-74009752ABCA}" dt="2025-04-13T15:48:07.434" v="567" actId="14861"/>
          <ac:picMkLst>
            <pc:docMk/>
            <pc:sldMk cId="1562537893" sldId="267"/>
            <ac:picMk id="30" creationId="{A238CF9F-0608-144D-7B57-D9AC338E4E8C}"/>
          </ac:picMkLst>
        </pc:picChg>
        <pc:picChg chg="add mod">
          <ac:chgData name="Jayachandran Mahesh" userId="54b58d62-4a4e-4b42-8355-9f561d480527" providerId="ADAL" clId="{5AFC15FF-B305-490E-B76C-74009752ABCA}" dt="2025-04-13T15:51:03.890" v="787" actId="1036"/>
          <ac:picMkLst>
            <pc:docMk/>
            <pc:sldMk cId="1562537893" sldId="267"/>
            <ac:picMk id="32" creationId="{8DCE15BB-FFC3-89E1-3BEB-5ADDFEE2129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file:///C:\Users\k64129778\OneDrive%20-%20KONE%20Corporation\Desktop\Customer%20behaviour%20analysis\Product.pbix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file:///C:\Users\k64129778\OneDrive%20-%20KONE%20Corporation\Desktop\Customer%20behaviour%20analysis\Product.pbi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211B61-3AB8-4A03-AE8A-F0FC2766F2D6}" type="doc">
      <dgm:prSet loTypeId="urn:microsoft.com/office/officeart/2005/8/layout/pyramid4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418C76-75BC-40ED-A0D3-1E0A6088147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Country</a:t>
          </a:r>
        </a:p>
      </dgm:t>
    </dgm:pt>
    <dgm:pt modelId="{56AFA14F-C3E5-4A51-AC49-1CF5B9815DEF}" type="parTrans" cxnId="{7CF26344-53EB-4AF2-9449-C9472EDCF035}">
      <dgm:prSet/>
      <dgm:spPr/>
      <dgm:t>
        <a:bodyPr/>
        <a:lstStyle/>
        <a:p>
          <a:endParaRPr lang="en-US"/>
        </a:p>
      </dgm:t>
    </dgm:pt>
    <dgm:pt modelId="{FACFDCCF-1EB2-4BE7-AEA7-4620C009F8C4}" type="sibTrans" cxnId="{7CF26344-53EB-4AF2-9449-C9472EDCF035}">
      <dgm:prSet/>
      <dgm:spPr/>
      <dgm:t>
        <a:bodyPr/>
        <a:lstStyle/>
        <a:p>
          <a:endParaRPr lang="en-US"/>
        </a:p>
      </dgm:t>
    </dgm:pt>
    <dgm:pt modelId="{DD1DC201-0675-4D39-A1A8-89EA04EB454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Product</a:t>
          </a:r>
        </a:p>
      </dgm:t>
    </dgm:pt>
    <dgm:pt modelId="{4D6A7694-5950-4483-9CF6-44A4A37E0C21}" type="parTrans" cxnId="{7CBF99B6-9C61-4A61-802F-D9E58DE46789}">
      <dgm:prSet/>
      <dgm:spPr/>
      <dgm:t>
        <a:bodyPr/>
        <a:lstStyle/>
        <a:p>
          <a:endParaRPr lang="en-US"/>
        </a:p>
      </dgm:t>
    </dgm:pt>
    <dgm:pt modelId="{78E4124A-E898-47EA-9E27-30A1699F6E27}" type="sibTrans" cxnId="{7CBF99B6-9C61-4A61-802F-D9E58DE46789}">
      <dgm:prSet/>
      <dgm:spPr/>
      <dgm:t>
        <a:bodyPr/>
        <a:lstStyle/>
        <a:p>
          <a:endParaRPr lang="en-US"/>
        </a:p>
      </dgm:t>
    </dgm:pt>
    <dgm:pt modelId="{7E489736-85D7-47A3-B992-C26D8F39F459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0" i="0" u="sng" strike="noStrike" dirty="0">
              <a:solidFill>
                <a:srgbClr val="002060"/>
              </a:solidFill>
              <a:effectLst/>
              <a:latin typeface="Inter" panose="02000503000000020004" pitchFamily="2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POWER BI</a:t>
          </a:r>
          <a:r>
            <a:rPr lang="en-US" dirty="0">
              <a:solidFill>
                <a:srgbClr val="002060"/>
              </a:solidFill>
            </a:rPr>
            <a:t> </a:t>
          </a:r>
        </a:p>
      </dgm:t>
    </dgm:pt>
    <dgm:pt modelId="{05AD41AF-B2D3-4DB4-94FA-0A7EA2AF9705}" type="parTrans" cxnId="{42986554-96AA-492C-8DCF-4D34D10CDD22}">
      <dgm:prSet/>
      <dgm:spPr/>
      <dgm:t>
        <a:bodyPr/>
        <a:lstStyle/>
        <a:p>
          <a:endParaRPr lang="en-US"/>
        </a:p>
      </dgm:t>
    </dgm:pt>
    <dgm:pt modelId="{1F8DF279-FFC5-4F13-9B7B-BBD9501032E1}" type="sibTrans" cxnId="{42986554-96AA-492C-8DCF-4D34D10CDD22}">
      <dgm:prSet/>
      <dgm:spPr/>
      <dgm:t>
        <a:bodyPr/>
        <a:lstStyle/>
        <a:p>
          <a:endParaRPr lang="en-US"/>
        </a:p>
      </dgm:t>
    </dgm:pt>
    <dgm:pt modelId="{C855B523-424F-4996-96CA-1EFCC539077A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</a:t>
          </a:r>
        </a:p>
      </dgm:t>
    </dgm:pt>
    <dgm:pt modelId="{C7D0B8D3-3171-48C6-9D66-5E050A4F44FF}" type="parTrans" cxnId="{0D74874E-4247-4909-97D7-E1AC69271E1D}">
      <dgm:prSet/>
      <dgm:spPr/>
      <dgm:t>
        <a:bodyPr/>
        <a:lstStyle/>
        <a:p>
          <a:endParaRPr lang="en-US"/>
        </a:p>
      </dgm:t>
    </dgm:pt>
    <dgm:pt modelId="{D0DB1D51-F434-4520-B43E-E36D2A4EAFEB}" type="sibTrans" cxnId="{0D74874E-4247-4909-97D7-E1AC69271E1D}">
      <dgm:prSet/>
      <dgm:spPr/>
      <dgm:t>
        <a:bodyPr/>
        <a:lstStyle/>
        <a:p>
          <a:endParaRPr lang="en-US"/>
        </a:p>
      </dgm:t>
    </dgm:pt>
    <dgm:pt modelId="{0C35ACCF-DAE0-4F53-BA41-7F96FE409702}" type="pres">
      <dgm:prSet presAssocID="{53211B61-3AB8-4A03-AE8A-F0FC2766F2D6}" presName="compositeShape" presStyleCnt="0">
        <dgm:presLayoutVars>
          <dgm:chMax val="9"/>
          <dgm:dir/>
          <dgm:resizeHandles val="exact"/>
        </dgm:presLayoutVars>
      </dgm:prSet>
      <dgm:spPr/>
    </dgm:pt>
    <dgm:pt modelId="{7F29149C-8398-4391-BBEB-AB8779B5A43E}" type="pres">
      <dgm:prSet presAssocID="{53211B61-3AB8-4A03-AE8A-F0FC2766F2D6}" presName="triangle1" presStyleLbl="node1" presStyleIdx="0" presStyleCnt="4">
        <dgm:presLayoutVars>
          <dgm:bulletEnabled val="1"/>
        </dgm:presLayoutVars>
      </dgm:prSet>
      <dgm:spPr/>
    </dgm:pt>
    <dgm:pt modelId="{90D58F6D-B2BC-4CAF-A570-2BC85CE8686E}" type="pres">
      <dgm:prSet presAssocID="{53211B61-3AB8-4A03-AE8A-F0FC2766F2D6}" presName="triangle2" presStyleLbl="node1" presStyleIdx="1" presStyleCnt="4">
        <dgm:presLayoutVars>
          <dgm:bulletEnabled val="1"/>
        </dgm:presLayoutVars>
      </dgm:prSet>
      <dgm:spPr/>
    </dgm:pt>
    <dgm:pt modelId="{41A20DB5-2F27-4BFA-8A7E-6BC7C2B56B2A}" type="pres">
      <dgm:prSet presAssocID="{53211B61-3AB8-4A03-AE8A-F0FC2766F2D6}" presName="triangle3" presStyleLbl="node1" presStyleIdx="2" presStyleCnt="4">
        <dgm:presLayoutVars>
          <dgm:bulletEnabled val="1"/>
        </dgm:presLayoutVars>
      </dgm:prSet>
      <dgm:spPr/>
    </dgm:pt>
    <dgm:pt modelId="{42B2A125-85FE-4C3C-B292-86EC6B4D73C4}" type="pres">
      <dgm:prSet presAssocID="{53211B61-3AB8-4A03-AE8A-F0FC2766F2D6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A91F1527-75E9-4385-87DC-E6C2BB71C0AC}" type="presOf" srcId="{7E489736-85D7-47A3-B992-C26D8F39F459}" destId="{41A20DB5-2F27-4BFA-8A7E-6BC7C2B56B2A}" srcOrd="0" destOrd="0" presId="urn:microsoft.com/office/officeart/2005/8/layout/pyramid4"/>
    <dgm:cxn modelId="{7CF26344-53EB-4AF2-9449-C9472EDCF035}" srcId="{53211B61-3AB8-4A03-AE8A-F0FC2766F2D6}" destId="{6B418C76-75BC-40ED-A0D3-1E0A60881474}" srcOrd="0" destOrd="0" parTransId="{56AFA14F-C3E5-4A51-AC49-1CF5B9815DEF}" sibTransId="{FACFDCCF-1EB2-4BE7-AEA7-4620C009F8C4}"/>
    <dgm:cxn modelId="{3E8A1A6E-703C-4433-BA72-66B448F701B9}" type="presOf" srcId="{C855B523-424F-4996-96CA-1EFCC539077A}" destId="{42B2A125-85FE-4C3C-B292-86EC6B4D73C4}" srcOrd="0" destOrd="0" presId="urn:microsoft.com/office/officeart/2005/8/layout/pyramid4"/>
    <dgm:cxn modelId="{0D74874E-4247-4909-97D7-E1AC69271E1D}" srcId="{53211B61-3AB8-4A03-AE8A-F0FC2766F2D6}" destId="{C855B523-424F-4996-96CA-1EFCC539077A}" srcOrd="3" destOrd="0" parTransId="{C7D0B8D3-3171-48C6-9D66-5E050A4F44FF}" sibTransId="{D0DB1D51-F434-4520-B43E-E36D2A4EAFEB}"/>
    <dgm:cxn modelId="{42986554-96AA-492C-8DCF-4D34D10CDD22}" srcId="{53211B61-3AB8-4A03-AE8A-F0FC2766F2D6}" destId="{7E489736-85D7-47A3-B992-C26D8F39F459}" srcOrd="2" destOrd="0" parTransId="{05AD41AF-B2D3-4DB4-94FA-0A7EA2AF9705}" sibTransId="{1F8DF279-FFC5-4F13-9B7B-BBD9501032E1}"/>
    <dgm:cxn modelId="{E3C4E576-923B-4F54-A2B0-FF9AD437CD5F}" type="presOf" srcId="{6B418C76-75BC-40ED-A0D3-1E0A60881474}" destId="{7F29149C-8398-4391-BBEB-AB8779B5A43E}" srcOrd="0" destOrd="0" presId="urn:microsoft.com/office/officeart/2005/8/layout/pyramid4"/>
    <dgm:cxn modelId="{7E26518D-8754-44A0-A1E2-CA419435DD1B}" type="presOf" srcId="{53211B61-3AB8-4A03-AE8A-F0FC2766F2D6}" destId="{0C35ACCF-DAE0-4F53-BA41-7F96FE409702}" srcOrd="0" destOrd="0" presId="urn:microsoft.com/office/officeart/2005/8/layout/pyramid4"/>
    <dgm:cxn modelId="{7CBF99B6-9C61-4A61-802F-D9E58DE46789}" srcId="{53211B61-3AB8-4A03-AE8A-F0FC2766F2D6}" destId="{DD1DC201-0675-4D39-A1A8-89EA04EB4549}" srcOrd="1" destOrd="0" parTransId="{4D6A7694-5950-4483-9CF6-44A4A37E0C21}" sibTransId="{78E4124A-E898-47EA-9E27-30A1699F6E27}"/>
    <dgm:cxn modelId="{ED8C01EE-4F3A-4A84-9A85-D3F8D9A10AB6}" type="presOf" srcId="{DD1DC201-0675-4D39-A1A8-89EA04EB4549}" destId="{90D58F6D-B2BC-4CAF-A570-2BC85CE8686E}" srcOrd="0" destOrd="0" presId="urn:microsoft.com/office/officeart/2005/8/layout/pyramid4"/>
    <dgm:cxn modelId="{79E41EAC-A676-4A8C-B8DD-7A129EF2BD8C}" type="presParOf" srcId="{0C35ACCF-DAE0-4F53-BA41-7F96FE409702}" destId="{7F29149C-8398-4391-BBEB-AB8779B5A43E}" srcOrd="0" destOrd="0" presId="urn:microsoft.com/office/officeart/2005/8/layout/pyramid4"/>
    <dgm:cxn modelId="{9826274D-8428-4B73-8152-367BC14CD90F}" type="presParOf" srcId="{0C35ACCF-DAE0-4F53-BA41-7F96FE409702}" destId="{90D58F6D-B2BC-4CAF-A570-2BC85CE8686E}" srcOrd="1" destOrd="0" presId="urn:microsoft.com/office/officeart/2005/8/layout/pyramid4"/>
    <dgm:cxn modelId="{D0134EC1-3771-4D8C-8AB7-BB912944B4A0}" type="presParOf" srcId="{0C35ACCF-DAE0-4F53-BA41-7F96FE409702}" destId="{41A20DB5-2F27-4BFA-8A7E-6BC7C2B56B2A}" srcOrd="2" destOrd="0" presId="urn:microsoft.com/office/officeart/2005/8/layout/pyramid4"/>
    <dgm:cxn modelId="{D06DA8E5-1351-4B11-94F7-FFF22B502A77}" type="presParOf" srcId="{0C35ACCF-DAE0-4F53-BA41-7F96FE409702}" destId="{42B2A125-85FE-4C3C-B292-86EC6B4D73C4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9149C-8398-4391-BBEB-AB8779B5A43E}">
      <dsp:nvSpPr>
        <dsp:cNvPr id="0" name=""/>
        <dsp:cNvSpPr/>
      </dsp:nvSpPr>
      <dsp:spPr>
        <a:xfrm>
          <a:off x="2306589" y="0"/>
          <a:ext cx="1630603" cy="1630603"/>
        </a:xfrm>
        <a:prstGeom prst="triangl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Country</a:t>
          </a:r>
        </a:p>
      </dsp:txBody>
      <dsp:txXfrm>
        <a:off x="2714240" y="815302"/>
        <a:ext cx="815301" cy="815301"/>
      </dsp:txXfrm>
    </dsp:sp>
    <dsp:sp modelId="{90D58F6D-B2BC-4CAF-A570-2BC85CE8686E}">
      <dsp:nvSpPr>
        <dsp:cNvPr id="0" name=""/>
        <dsp:cNvSpPr/>
      </dsp:nvSpPr>
      <dsp:spPr>
        <a:xfrm>
          <a:off x="1491287" y="1630603"/>
          <a:ext cx="1630603" cy="1630603"/>
        </a:xfrm>
        <a:prstGeom prst="triangl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Product</a:t>
          </a:r>
        </a:p>
      </dsp:txBody>
      <dsp:txXfrm>
        <a:off x="1898938" y="2445905"/>
        <a:ext cx="815301" cy="815301"/>
      </dsp:txXfrm>
    </dsp:sp>
    <dsp:sp modelId="{41A20DB5-2F27-4BFA-8A7E-6BC7C2B56B2A}">
      <dsp:nvSpPr>
        <dsp:cNvPr id="0" name=""/>
        <dsp:cNvSpPr/>
      </dsp:nvSpPr>
      <dsp:spPr>
        <a:xfrm rot="10800000">
          <a:off x="2306589" y="1630603"/>
          <a:ext cx="1630603" cy="1630603"/>
        </a:xfrm>
        <a:prstGeom prst="triangl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u="sng" strike="noStrike" kern="1200" dirty="0">
              <a:solidFill>
                <a:srgbClr val="002060"/>
              </a:solidFill>
              <a:effectLst/>
              <a:latin typeface="Inter" panose="02000503000000020004" pitchFamily="2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POWER BI</a:t>
          </a:r>
          <a:r>
            <a:rPr lang="en-US" sz="900" kern="1200" dirty="0">
              <a:solidFill>
                <a:srgbClr val="002060"/>
              </a:solidFill>
            </a:rPr>
            <a:t> </a:t>
          </a:r>
        </a:p>
      </dsp:txBody>
      <dsp:txXfrm rot="10800000">
        <a:off x="2714240" y="1630603"/>
        <a:ext cx="815301" cy="815301"/>
      </dsp:txXfrm>
    </dsp:sp>
    <dsp:sp modelId="{42B2A125-85FE-4C3C-B292-86EC6B4D73C4}">
      <dsp:nvSpPr>
        <dsp:cNvPr id="0" name=""/>
        <dsp:cNvSpPr/>
      </dsp:nvSpPr>
      <dsp:spPr>
        <a:xfrm>
          <a:off x="3121891" y="1630603"/>
          <a:ext cx="1630603" cy="1630603"/>
        </a:xfrm>
        <a:prstGeom prst="triangl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Performance</a:t>
          </a:r>
        </a:p>
      </dsp:txBody>
      <dsp:txXfrm>
        <a:off x="3529542" y="2445905"/>
        <a:ext cx="815301" cy="815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61ADCD-0986-466F-BCF4-F140374402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9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D45B1-DDA3-4823-B57F-398ED6D7CE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922B7-12BE-4814-9BF9-CF0C92ACA324}" type="datetime1">
              <a:rPr lang="en-GB" sz="900" smtClean="0"/>
              <a:t>16/04/2025</a:t>
            </a:fld>
            <a:endParaRPr lang="en-GB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3C53-DC75-4A5C-81E7-5D7CB96E12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F6EE6-6533-46A0-A8FB-DBC252423243}" type="slidenum">
              <a:rPr lang="en-GB" sz="900" smtClean="0"/>
              <a:t>‹#›</a:t>
            </a:fld>
            <a:endParaRPr lang="en-GB" sz="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1B013-C79C-4BAB-9591-CE1E1BF2A9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38611-CB23-4A11-B466-01829FB3E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1B1D025B-ACD2-45C1-B156-1DDB470CE31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BE06-C1AD-4FF4-9212-678516BAB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0225-CB48-4A2A-9739-463AD2DBC3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DA245902-357C-4DB6-A169-6A42642CA7C0}" type="datetime1">
              <a:rPr lang="en-GB" smtClean="0"/>
              <a:t>16/04/2025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68863D3-1D0C-412C-99BB-873840116A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E44B7E2-ED93-42BE-81A6-FE398D91C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691570-C65F-4C66-9CB2-8798BF7E89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3EC2906D-C91C-4D55-616A-0E01E668DA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4012756"/>
          </a:xfrm>
          <a:custGeom>
            <a:avLst/>
            <a:gdLst>
              <a:gd name="connsiteX0" fmla="*/ 9441027 w 12193200"/>
              <a:gd name="connsiteY0" fmla="*/ 0 h 4012756"/>
              <a:gd name="connsiteX1" fmla="*/ 12193200 w 12193200"/>
              <a:gd name="connsiteY1" fmla="*/ 0 h 4012756"/>
              <a:gd name="connsiteX2" fmla="*/ 12193200 w 12193200"/>
              <a:gd name="connsiteY2" fmla="*/ 3541448 h 4012756"/>
              <a:gd name="connsiteX3" fmla="*/ 9441027 w 12193200"/>
              <a:gd name="connsiteY3" fmla="*/ 3541448 h 4012756"/>
              <a:gd name="connsiteX4" fmla="*/ 6290579 w 12193200"/>
              <a:gd name="connsiteY4" fmla="*/ 0 h 4012756"/>
              <a:gd name="connsiteX5" fmla="*/ 9042751 w 12193200"/>
              <a:gd name="connsiteY5" fmla="*/ 0 h 4012756"/>
              <a:gd name="connsiteX6" fmla="*/ 9042751 w 12193200"/>
              <a:gd name="connsiteY6" fmla="*/ 4012756 h 4012756"/>
              <a:gd name="connsiteX7" fmla="*/ 6290579 w 12193200"/>
              <a:gd name="connsiteY7" fmla="*/ 4012756 h 4012756"/>
              <a:gd name="connsiteX8" fmla="*/ 3145340 w 12193200"/>
              <a:gd name="connsiteY8" fmla="*/ 0 h 4012756"/>
              <a:gd name="connsiteX9" fmla="*/ 5897513 w 12193200"/>
              <a:gd name="connsiteY9" fmla="*/ 0 h 4012756"/>
              <a:gd name="connsiteX10" fmla="*/ 5897513 w 12193200"/>
              <a:gd name="connsiteY10" fmla="*/ 3070139 h 4012756"/>
              <a:gd name="connsiteX11" fmla="*/ 3145340 w 12193200"/>
              <a:gd name="connsiteY11" fmla="*/ 3070139 h 4012756"/>
              <a:gd name="connsiteX12" fmla="*/ 0 w 12193200"/>
              <a:gd name="connsiteY12" fmla="*/ 0 h 4012756"/>
              <a:gd name="connsiteX13" fmla="*/ 2752174 w 12193200"/>
              <a:gd name="connsiteY13" fmla="*/ 0 h 4012756"/>
              <a:gd name="connsiteX14" fmla="*/ 2752174 w 12193200"/>
              <a:gd name="connsiteY14" fmla="*/ 2373009 h 4012756"/>
              <a:gd name="connsiteX15" fmla="*/ 0 w 12193200"/>
              <a:gd name="connsiteY15" fmla="*/ 2373009 h 401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3200" h="4012756">
                <a:moveTo>
                  <a:pt x="9441027" y="0"/>
                </a:moveTo>
                <a:lnTo>
                  <a:pt x="12193200" y="0"/>
                </a:lnTo>
                <a:lnTo>
                  <a:pt x="12193200" y="3541448"/>
                </a:lnTo>
                <a:lnTo>
                  <a:pt x="9441027" y="3541448"/>
                </a:lnTo>
                <a:close/>
                <a:moveTo>
                  <a:pt x="6290579" y="0"/>
                </a:moveTo>
                <a:lnTo>
                  <a:pt x="9042751" y="0"/>
                </a:lnTo>
                <a:lnTo>
                  <a:pt x="9042751" y="4012756"/>
                </a:lnTo>
                <a:lnTo>
                  <a:pt x="6290579" y="4012756"/>
                </a:lnTo>
                <a:close/>
                <a:moveTo>
                  <a:pt x="3145340" y="0"/>
                </a:moveTo>
                <a:lnTo>
                  <a:pt x="5897513" y="0"/>
                </a:lnTo>
                <a:lnTo>
                  <a:pt x="5897513" y="3070139"/>
                </a:lnTo>
                <a:lnTo>
                  <a:pt x="3145340" y="3070139"/>
                </a:lnTo>
                <a:close/>
                <a:moveTo>
                  <a:pt x="0" y="0"/>
                </a:moveTo>
                <a:lnTo>
                  <a:pt x="2752174" y="0"/>
                </a:lnTo>
                <a:lnTo>
                  <a:pt x="2752174" y="2373009"/>
                </a:lnTo>
                <a:lnTo>
                  <a:pt x="0" y="237300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6300000" tIns="0" anchor="ctr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Logo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432000"/>
            <a:ext cx="774000" cy="29973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4089600"/>
            <a:ext cx="5500800" cy="1476000"/>
          </a:xfrm>
        </p:spPr>
        <p:txBody>
          <a:bodyPr anchor="b"/>
          <a:lstStyle>
            <a:lvl1pPr algn="l">
              <a:defRPr sz="4800" spc="-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E56AE-F93B-3A82-4B1F-0864FE95C3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762" y="5642444"/>
            <a:ext cx="5500799" cy="350369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5pPr>
            <a:lvl6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45" name="Tagline">
            <a:extLst>
              <a:ext uri="{FF2B5EF4-FFF2-40B4-BE49-F238E27FC236}">
                <a16:creationId xmlns:a16="http://schemas.microsoft.com/office/drawing/2014/main" id="{6633AAE2-0757-ABFB-DFAE-D8049C1800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2226" y="6032713"/>
            <a:ext cx="1268011" cy="432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86887-0250-80F2-C728-8664557D7DF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B8677B2-F8C6-4B8C-A98C-5F2D63AC5F92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08111-67B9-5864-C810-CF4871B1C5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048401" y="6271200"/>
            <a:ext cx="3883025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10" hidden="1">
            <a:extLst>
              <a:ext uri="{FF2B5EF4-FFF2-40B4-BE49-F238E27FC236}">
                <a16:creationId xmlns:a16="http://schemas.microsoft.com/office/drawing/2014/main" id="{621AF202-586B-42C8-D129-41F46C0170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1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numbering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314825" y="863600"/>
            <a:ext cx="5502275" cy="5129213"/>
          </a:xfrm>
        </p:spPr>
        <p:txBody>
          <a:bodyPr anchor="ctr" anchorCtr="0"/>
          <a:lstStyle>
            <a:lvl1pPr algn="l">
              <a:defRPr sz="48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266C311E-92BF-5918-7732-348FEE55BA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001" y="432000"/>
            <a:ext cx="773998" cy="299738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6518A5-9FAA-712E-01B8-639ADF417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431800" y="863600"/>
            <a:ext cx="3559175" cy="5129213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0" b="0" spc="-10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0" b="0" spc="-10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0" b="0" spc="-10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0" b="0" spc="-10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0" b="0" spc="-10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0" b="0" spc="-10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0" b="0" spc="-10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0" b="0" spc="-10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0" b="0" spc="-10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9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55898B-D014-FEF8-76FB-CD7EFBDBEE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A9C7805-947D-494A-B9CE-079065BCB7FD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15F9E2-0B99-7A51-9C5E-B08CBFF6DE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BB8A15-47A1-6043-EE6C-737565CB60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2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A">
    <p:bg>
      <p:bgPr>
        <a:solidFill>
          <a:srgbClr val="D2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1295400"/>
            <a:ext cx="5502275" cy="4697413"/>
          </a:xfrm>
        </p:spPr>
        <p:txBody>
          <a:bodyPr anchor="ctr" anchorCtr="0"/>
          <a:lstStyle>
            <a:lvl1pPr algn="l">
              <a:defRPr sz="4800" spc="-100" baseline="0">
                <a:solidFill>
                  <a:srgbClr val="141414"/>
                </a:solidFill>
              </a:defRPr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266C311E-92BF-5918-7732-348FEE55BA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001" y="432000"/>
            <a:ext cx="773998" cy="29973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D344DD-AE58-6BDF-25A5-7C822D0629F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99438" y="2099706"/>
            <a:ext cx="3204000" cy="3088800"/>
          </a:xfrm>
        </p:spPr>
        <p:txBody>
          <a:bodyPr/>
          <a:lstStyle>
            <a:lvl1pPr marL="0" indent="0" algn="ctr">
              <a:buNone/>
              <a:defRPr>
                <a:solidFill>
                  <a:srgbClr val="141414"/>
                </a:solidFill>
              </a:defRPr>
            </a:lvl1pPr>
            <a:lvl2pPr>
              <a:defRPr>
                <a:solidFill>
                  <a:srgbClr val="141414"/>
                </a:solidFill>
              </a:defRPr>
            </a:lvl2pPr>
            <a:lvl3pPr>
              <a:defRPr>
                <a:solidFill>
                  <a:srgbClr val="141414"/>
                </a:solidFill>
              </a:defRPr>
            </a:lvl3pPr>
            <a:lvl4pPr>
              <a:defRPr>
                <a:solidFill>
                  <a:srgbClr val="141414"/>
                </a:solidFill>
              </a:defRPr>
            </a:lvl4pPr>
            <a:lvl5pPr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Click frame and                            paste copied ICON or NUMBER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103D94-964E-D1A3-7591-4324D5CC738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585EFDD-1BE3-41F7-8EA3-6527C9483E00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A3AA-D261-55B8-5B90-FA3A9497A7B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48400" y="6271200"/>
            <a:ext cx="3883098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8593C1-5DDB-15C0-F22A-0D07BD09E4D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73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">
    <p:bg>
      <p:bgPr>
        <a:solidFill>
          <a:srgbClr val="FFC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1295400"/>
            <a:ext cx="5502275" cy="4697413"/>
          </a:xfrm>
        </p:spPr>
        <p:txBody>
          <a:bodyPr anchor="ctr" anchorCtr="0"/>
          <a:lstStyle>
            <a:lvl1pPr algn="l">
              <a:defRPr sz="4800" spc="-100" baseline="0">
                <a:solidFill>
                  <a:srgbClr val="141414"/>
                </a:solidFill>
              </a:defRPr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266C311E-92BF-5918-7732-348FEE55BA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001" y="432000"/>
            <a:ext cx="773998" cy="29973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D344DD-AE58-6BDF-25A5-7C822D0629F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99438" y="2099706"/>
            <a:ext cx="3204000" cy="3088800"/>
          </a:xfrm>
        </p:spPr>
        <p:txBody>
          <a:bodyPr/>
          <a:lstStyle>
            <a:lvl1pPr marL="0" indent="0" algn="ctr">
              <a:buNone/>
              <a:defRPr>
                <a:solidFill>
                  <a:srgbClr val="141414"/>
                </a:solidFill>
              </a:defRPr>
            </a:lvl1pPr>
            <a:lvl2pPr>
              <a:defRPr>
                <a:solidFill>
                  <a:srgbClr val="141414"/>
                </a:solidFill>
              </a:defRPr>
            </a:lvl2pPr>
            <a:lvl3pPr>
              <a:defRPr>
                <a:solidFill>
                  <a:srgbClr val="141414"/>
                </a:solidFill>
              </a:defRPr>
            </a:lvl3pPr>
            <a:lvl4pPr>
              <a:defRPr>
                <a:solidFill>
                  <a:srgbClr val="141414"/>
                </a:solidFill>
              </a:defRPr>
            </a:lvl4pPr>
            <a:lvl5pPr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Click frame and                            paste copied ICON or NUMBER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858F0-1785-72FD-D321-713A598D74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CD8B827-E528-4113-BCCE-1033716C8A43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72296-451F-F708-169F-BE02BE9CE4F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48400" y="6271200"/>
            <a:ext cx="3883098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F09D84-863D-9742-C257-72CC58075F6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2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C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1295400"/>
            <a:ext cx="5502275" cy="4697413"/>
          </a:xfrm>
        </p:spPr>
        <p:txBody>
          <a:bodyPr anchor="ctr" anchorCtr="0"/>
          <a:lstStyle>
            <a:lvl1pPr algn="l">
              <a:defRPr sz="4800" spc="-100" baseline="0">
                <a:solidFill>
                  <a:srgbClr val="141414"/>
                </a:solidFill>
              </a:defRPr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266C311E-92BF-5918-7732-348FEE55BA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001" y="432000"/>
            <a:ext cx="773998" cy="29973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D344DD-AE58-6BDF-25A5-7C822D0629F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99438" y="2099706"/>
            <a:ext cx="3204000" cy="3088800"/>
          </a:xfrm>
        </p:spPr>
        <p:txBody>
          <a:bodyPr/>
          <a:lstStyle>
            <a:lvl1pPr marL="0" indent="0" algn="ctr">
              <a:buNone/>
              <a:defRPr>
                <a:solidFill>
                  <a:srgbClr val="141414"/>
                </a:solidFill>
              </a:defRPr>
            </a:lvl1pPr>
            <a:lvl2pPr>
              <a:defRPr>
                <a:solidFill>
                  <a:srgbClr val="141414"/>
                </a:solidFill>
              </a:defRPr>
            </a:lvl2pPr>
            <a:lvl3pPr>
              <a:defRPr>
                <a:solidFill>
                  <a:srgbClr val="141414"/>
                </a:solidFill>
              </a:defRPr>
            </a:lvl3pPr>
            <a:lvl4pPr>
              <a:defRPr>
                <a:solidFill>
                  <a:srgbClr val="141414"/>
                </a:solidFill>
              </a:defRPr>
            </a:lvl4pPr>
            <a:lvl5pPr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Click frame and                            paste copied ICON or NUMBER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AFEDA-5D8F-4472-AE64-1F75A9CBEDC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535FCDD-347F-4F43-97BE-D9AE0412B32F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A8B97-07B4-4391-2950-576BB23CEC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48400" y="6271200"/>
            <a:ext cx="3883098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AFE99-0C7F-B5D4-26E6-721E0D4326D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1295400"/>
            <a:ext cx="3558975" cy="4265613"/>
          </a:xfrm>
        </p:spPr>
        <p:txBody>
          <a:bodyPr anchor="ctr" anchorCtr="0"/>
          <a:lstStyle>
            <a:lvl1pPr algn="l">
              <a:defRPr sz="4800" spc="-100" baseline="0">
                <a:solidFill>
                  <a:srgbClr val="141414"/>
                </a:solidFill>
              </a:defRPr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266C311E-92BF-5918-7732-348FEE55BA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001" y="432000"/>
            <a:ext cx="773998" cy="29973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D344DD-AE58-6BDF-25A5-7C822D0629F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286375" y="1295399"/>
            <a:ext cx="6472037" cy="4265613"/>
          </a:xfrm>
        </p:spPr>
        <p:txBody>
          <a:bodyPr/>
          <a:lstStyle>
            <a:lvl1pPr marL="0" indent="0" algn="ctr">
              <a:buNone/>
              <a:defRPr>
                <a:solidFill>
                  <a:srgbClr val="141414"/>
                </a:solidFill>
              </a:defRPr>
            </a:lvl1pPr>
            <a:lvl2pPr>
              <a:defRPr>
                <a:solidFill>
                  <a:srgbClr val="141414"/>
                </a:solidFill>
              </a:defRPr>
            </a:lvl2pPr>
            <a:lvl3pPr>
              <a:defRPr>
                <a:solidFill>
                  <a:srgbClr val="141414"/>
                </a:solidFill>
              </a:defRPr>
            </a:lvl3pPr>
            <a:lvl4pPr>
              <a:defRPr>
                <a:solidFill>
                  <a:srgbClr val="141414"/>
                </a:solidFill>
              </a:defRPr>
            </a:lvl4pPr>
            <a:lvl5pPr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Click frame and paste copied KONE icon or KONE illustration                        (see slides in the end of the presentation)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436633-BBBA-0984-F2D7-081A410FDA3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402555" y="6271200"/>
            <a:ext cx="1617663" cy="180000"/>
          </a:xfrm>
        </p:spPr>
        <p:txBody>
          <a:bodyPr/>
          <a:lstStyle>
            <a:lvl1pPr>
              <a:defRPr>
                <a:solidFill>
                  <a:srgbClr val="141414"/>
                </a:solidFill>
              </a:defRPr>
            </a:lvl1pPr>
          </a:lstStyle>
          <a:p>
            <a:fld id="{C38F3DA6-9EA3-44F3-A9A6-059BE164AA0C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51C10E4-D76F-BD9C-4317-9C6E675E7D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31800" y="6271200"/>
            <a:ext cx="648499" cy="180000"/>
          </a:xfrm>
        </p:spPr>
        <p:txBody>
          <a:bodyPr/>
          <a:lstStyle>
            <a:lvl1pPr>
              <a:defRPr>
                <a:solidFill>
                  <a:srgbClr val="141414"/>
                </a:solidFill>
              </a:defRPr>
            </a:lvl1pPr>
          </a:lstStyle>
          <a:p>
            <a:pPr algn="l"/>
            <a:fld id="{23AA811B-2EBD-4900-905E-5BE206449611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3" name="Tagline">
            <a:extLst>
              <a:ext uri="{FF2B5EF4-FFF2-40B4-BE49-F238E27FC236}">
                <a16:creationId xmlns:a16="http://schemas.microsoft.com/office/drawing/2014/main" id="{FCA395D3-4399-25BD-36DA-4C05E7B8AE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2226" y="6032713"/>
            <a:ext cx="1268011" cy="432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9B074-812E-82E9-3CE3-4971846D80D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344863" y="6271200"/>
            <a:ext cx="3559248" cy="180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13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just titl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32000" y="1295400"/>
            <a:ext cx="5502275" cy="4697413"/>
          </a:xfrm>
        </p:spPr>
        <p:txBody>
          <a:bodyPr anchor="ctr" anchorCtr="0"/>
          <a:lstStyle>
            <a:lvl1pPr algn="l">
              <a:defRPr sz="48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title</a:t>
            </a:r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39535F61-80F7-FEAD-C0B1-B205E614A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2001" y="432000"/>
            <a:ext cx="773998" cy="2997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D3F10-785E-74E3-41C9-A32A0FCBD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C48F-08E1-40B5-8BD1-04B1C34134D8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2F0BE-B639-C6FF-F3E9-5B3703A49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400" y="6271200"/>
            <a:ext cx="3883098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857EBA-4629-14FF-9DD2-F34CC946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15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4201"/>
            <a:ext cx="8737400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2160200"/>
            <a:ext cx="8737400" cy="3832613"/>
          </a:xfrm>
        </p:spPr>
        <p:txBody>
          <a:bodyPr r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                                                                                                                        Enter &amp; TAB to view next text style                                                                                                      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916BF-D868-9443-6637-6555C64D50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97227C-9FFB-4B5B-BA3E-BF0ACD1C8E06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E7602-6F45-6880-D19A-A8C67D31F8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48401" y="6271200"/>
            <a:ext cx="7119937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D2AF04-943A-4652-F6BF-3E59FE065D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129AC5F4-D652-D6EC-6B17-EF0CF243CD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11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8737400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2160000"/>
            <a:ext cx="8737400" cy="3832813"/>
          </a:xfrm>
        </p:spPr>
        <p:txBody>
          <a:bodyPr r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                                                                                                                        Enter &amp; TAB to view next text style                                                                                                      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E9BD4-4D39-2DFD-3452-2B27088E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71B5-4674-4B04-8EB6-0B35CE4D31EE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C40B8-E555-B912-7D74-AEFEAFE7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401" y="6271200"/>
            <a:ext cx="7119937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4719DB-0A1C-D31A-F3F3-8E4447B4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283364F2-0EA0-234E-7BC9-E8DF25E6AD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01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4201"/>
            <a:ext cx="8737400" cy="64768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2160200"/>
            <a:ext cx="8737400" cy="3832613"/>
          </a:xfrm>
        </p:spPr>
        <p:txBody>
          <a:bodyPr r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                                                                                                                        Enter &amp; TAB to view next text style                                                                                                      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916BF-D868-9443-6637-6555C64D50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97227C-9FFB-4B5B-BA3E-BF0ACD1C8E06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E7602-6F45-6880-D19A-A8C67D31F8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48401" y="6271200"/>
            <a:ext cx="7119937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D2AF04-943A-4652-F6BF-3E59FE065D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49C0337-07D0-5912-424D-629D4C32E01E}"/>
              </a:ext>
            </a:extLst>
          </p:cNvPr>
          <p:cNvSpPr>
            <a:spLocks noGrp="1"/>
          </p:cNvSpPr>
          <p:nvPr>
            <p:ph type="subTitle" idx="17" hasCustomPrompt="1"/>
          </p:nvPr>
        </p:nvSpPr>
        <p:spPr>
          <a:xfrm>
            <a:off x="432001" y="1511882"/>
            <a:ext cx="8736338" cy="33854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7604D4D7-44C9-D0B0-8881-4766DF7C87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65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4202"/>
            <a:ext cx="8737400" cy="584612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2160000"/>
            <a:ext cx="8737400" cy="3834000"/>
          </a:xfrm>
        </p:spPr>
        <p:txBody>
          <a:bodyPr r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                                                                                                                        Enter &amp; TAB to view next text style                                                                                                      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916BF-D868-9443-6637-6555C64D50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97227C-9FFB-4B5B-BA3E-BF0ACD1C8E06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E7602-6F45-6880-D19A-A8C67D31F8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48401" y="6271200"/>
            <a:ext cx="7119937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D2AF04-943A-4652-F6BF-3E59FE065D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49C0337-07D0-5912-424D-629D4C32E01E}"/>
              </a:ext>
            </a:extLst>
          </p:cNvPr>
          <p:cNvSpPr>
            <a:spLocks noGrp="1"/>
          </p:cNvSpPr>
          <p:nvPr>
            <p:ph type="subTitle" idx="17" hasCustomPrompt="1"/>
          </p:nvPr>
        </p:nvSpPr>
        <p:spPr>
          <a:xfrm>
            <a:off x="432001" y="368846"/>
            <a:ext cx="8736338" cy="338542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cap="all" baseline="0">
                <a:solidFill>
                  <a:srgbClr val="1450F5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6745A831-2F0F-142B-7A77-7C02C4F751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1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17DAC8-9FE5-D6A1-5A38-BC46E4D309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5340" y="0"/>
            <a:ext cx="9047860" cy="4012756"/>
          </a:xfrm>
          <a:custGeom>
            <a:avLst/>
            <a:gdLst>
              <a:gd name="connsiteX0" fmla="*/ 6295687 w 9047860"/>
              <a:gd name="connsiteY0" fmla="*/ 0 h 4012756"/>
              <a:gd name="connsiteX1" fmla="*/ 9047860 w 9047860"/>
              <a:gd name="connsiteY1" fmla="*/ 0 h 4012756"/>
              <a:gd name="connsiteX2" fmla="*/ 9047860 w 9047860"/>
              <a:gd name="connsiteY2" fmla="*/ 3541448 h 4012756"/>
              <a:gd name="connsiteX3" fmla="*/ 6295687 w 9047860"/>
              <a:gd name="connsiteY3" fmla="*/ 3541448 h 4012756"/>
              <a:gd name="connsiteX4" fmla="*/ 3145239 w 9047860"/>
              <a:gd name="connsiteY4" fmla="*/ 0 h 4012756"/>
              <a:gd name="connsiteX5" fmla="*/ 5897411 w 9047860"/>
              <a:gd name="connsiteY5" fmla="*/ 0 h 4012756"/>
              <a:gd name="connsiteX6" fmla="*/ 5897411 w 9047860"/>
              <a:gd name="connsiteY6" fmla="*/ 4012756 h 4012756"/>
              <a:gd name="connsiteX7" fmla="*/ 3145239 w 9047860"/>
              <a:gd name="connsiteY7" fmla="*/ 4012756 h 4012756"/>
              <a:gd name="connsiteX8" fmla="*/ 0 w 9047860"/>
              <a:gd name="connsiteY8" fmla="*/ 0 h 4012756"/>
              <a:gd name="connsiteX9" fmla="*/ 2752173 w 9047860"/>
              <a:gd name="connsiteY9" fmla="*/ 0 h 4012756"/>
              <a:gd name="connsiteX10" fmla="*/ 2752173 w 9047860"/>
              <a:gd name="connsiteY10" fmla="*/ 3070139 h 4012756"/>
              <a:gd name="connsiteX11" fmla="*/ 0 w 9047860"/>
              <a:gd name="connsiteY11" fmla="*/ 3070139 h 401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7860" h="4012756">
                <a:moveTo>
                  <a:pt x="6295687" y="0"/>
                </a:moveTo>
                <a:lnTo>
                  <a:pt x="9047860" y="0"/>
                </a:lnTo>
                <a:lnTo>
                  <a:pt x="9047860" y="3541448"/>
                </a:lnTo>
                <a:lnTo>
                  <a:pt x="6295687" y="3541448"/>
                </a:lnTo>
                <a:close/>
                <a:moveTo>
                  <a:pt x="3145239" y="0"/>
                </a:moveTo>
                <a:lnTo>
                  <a:pt x="5897411" y="0"/>
                </a:lnTo>
                <a:lnTo>
                  <a:pt x="5897411" y="4012756"/>
                </a:lnTo>
                <a:lnTo>
                  <a:pt x="3145239" y="4012756"/>
                </a:lnTo>
                <a:close/>
                <a:moveTo>
                  <a:pt x="0" y="0"/>
                </a:moveTo>
                <a:lnTo>
                  <a:pt x="2752173" y="0"/>
                </a:lnTo>
                <a:lnTo>
                  <a:pt x="2752173" y="3070139"/>
                </a:lnTo>
                <a:lnTo>
                  <a:pt x="0" y="30701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576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4089600"/>
            <a:ext cx="5500800" cy="1476000"/>
          </a:xfrm>
        </p:spPr>
        <p:txBody>
          <a:bodyPr anchor="b"/>
          <a:lstStyle>
            <a:lvl1pPr algn="l">
              <a:defRPr sz="4800" spc="-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B0351BF-602B-98FD-04C1-7A5DCCB8E4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762" y="5642444"/>
            <a:ext cx="5500799" cy="350369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5pPr>
            <a:lvl6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FF434E18-D4E3-64FA-64DD-DCA37303D8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00" y="432000"/>
            <a:ext cx="774000" cy="299738"/>
          </a:xfrm>
          <a:prstGeom prst="rect">
            <a:avLst/>
          </a:prstGeom>
        </p:spPr>
      </p:pic>
      <p:pic>
        <p:nvPicPr>
          <p:cNvPr id="4" name="Tagline">
            <a:extLst>
              <a:ext uri="{FF2B5EF4-FFF2-40B4-BE49-F238E27FC236}">
                <a16:creationId xmlns:a16="http://schemas.microsoft.com/office/drawing/2014/main" id="{03B2A279-85BA-9C4C-C3E5-A0609D1328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2226" y="6032713"/>
            <a:ext cx="1268011" cy="432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66E48D-DBFB-AD92-6073-15C3BBC633F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341312C-F179-411C-BDB3-57F19742B8B9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19E3BE3-F0EB-96BA-89DD-BCA90A71AE2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048400" y="6271200"/>
            <a:ext cx="3883098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10" hidden="1">
            <a:extLst>
              <a:ext uri="{FF2B5EF4-FFF2-40B4-BE49-F238E27FC236}">
                <a16:creationId xmlns:a16="http://schemas.microsoft.com/office/drawing/2014/main" id="{64BC1135-78CB-7181-0264-9AC96D5B8C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1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4201"/>
            <a:ext cx="11325600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800" y="2160000"/>
            <a:ext cx="5500688" cy="383261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     Enter &amp; TAB to view next text style  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9514" y="2160000"/>
            <a:ext cx="5501485" cy="383261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     Enter &amp; TAB to view next text style                          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31AF2F-9DAA-B62C-4FD4-F4C9743C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ED8-9330-4118-88BE-11A30FFD7FAF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745B97-C128-A763-F7C6-47AC50A6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E97C30-0CD9-55CE-45C7-0000B8B5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0A89E774-2464-2A29-0AC6-D867370F0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26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11325600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1" y="2160000"/>
            <a:ext cx="5500488" cy="383321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     Enter &amp; TAB to view next text style      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7112" y="2160000"/>
            <a:ext cx="5500488" cy="383321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     Enter &amp; TAB to view next text style                          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31AF2F-9DAA-B62C-4FD4-F4C9743C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CAC6-7E1E-437B-98A1-71C04751BE3D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745B97-C128-A763-F7C6-47AC50A6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400" y="6271200"/>
            <a:ext cx="8091487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E97C30-0CD9-55CE-45C7-0000B8B5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0023AB5E-21C9-E39C-13CD-BE095656A4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9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4200"/>
            <a:ext cx="3560400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2160200"/>
            <a:ext cx="3560400" cy="383261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Enter &amp; TAB to view next text style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4825" y="2160199"/>
            <a:ext cx="7442775" cy="383261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                                           Enter &amp; TAB to view next text style                                                                         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31AF2F-9DAA-B62C-4FD4-F4C9743C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CF8E-BEA5-49D6-9EEB-D2C388E49C92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745B97-C128-A763-F7C6-47AC50A6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E97C30-0CD9-55CE-45C7-0000B8B5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B4C0103B-0E28-FA6A-2D1E-C523A53A42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8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4000"/>
            <a:ext cx="3560400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2159999"/>
            <a:ext cx="3560400" cy="3832813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Enter &amp; TAB to view next text style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4825" y="2159999"/>
            <a:ext cx="7442775" cy="3832813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                                           Enter &amp; TAB to view next text style                                                                         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31AF2F-9DAA-B62C-4FD4-F4C9743C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C0E1-1BCD-4AEC-90FF-0EAD2019F531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745B97-C128-A763-F7C6-47AC50A6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E97C30-0CD9-55CE-45C7-0000B8B5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F7B231-0338-08B1-A6A5-9318190E0F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13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2160000"/>
            <a:ext cx="3560400" cy="38344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Enter &amp; TAB to view next text style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4825" y="2160000"/>
            <a:ext cx="3560400" cy="38344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Enter &amp; TAB to view next text style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199438" y="2160000"/>
            <a:ext cx="3560400" cy="38344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Enter &amp; TAB to view next text style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66B440-3458-F23C-D1CB-333665BCF09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00FB025-1459-4F5A-B4E2-F32A8127E678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50EF31A-FE72-B054-1668-E44BDD11246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65E58D-3360-3495-B998-8A6CB389A97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6ADA4EA1-54A4-5AF6-6248-DB2EF68273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12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2160000"/>
            <a:ext cx="3560400" cy="38344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Enter &amp; TAB to view next text style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4825" y="2160000"/>
            <a:ext cx="3560400" cy="38344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Enter &amp; TAB to view next text style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199438" y="2160000"/>
            <a:ext cx="3560400" cy="38344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Enter &amp; TAB to view next text style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66B440-3458-F23C-D1CB-333665BCF09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2B58FE7-8D6F-4ED8-B566-1CE1D7B79795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50EF31A-FE72-B054-1668-E44BDD11246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65E58D-3360-3495-B998-8A6CB389A97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6C7ED62A-EDD7-D5A0-E200-80AD55665B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3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6472038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2160000"/>
            <a:ext cx="3560400" cy="3832813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Enter &amp; TAB to view next text style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4825" y="2160000"/>
            <a:ext cx="2589213" cy="3832813"/>
          </a:xfrm>
        </p:spPr>
        <p:txBody>
          <a:bodyPr/>
          <a:lstStyle>
            <a:lvl1pPr>
              <a:defRPr/>
            </a:lvl1pPr>
            <a:lvl5pPr>
              <a:defRPr/>
            </a:lvl5pPr>
            <a:lvl7pPr>
              <a:defRPr/>
            </a:lvl7pPr>
          </a:lstStyle>
          <a:p>
            <a:pPr lvl="0"/>
            <a:r>
              <a:rPr lang="en-US" noProof="0" dirty="0"/>
              <a:t>Click to add text                   Enter &amp; TAB to view next text style          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227888" y="863600"/>
            <a:ext cx="4531950" cy="5129213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Enter &amp; TAB to view next text style     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66B440-3458-F23C-D1CB-333665BCF09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D5AADE4-FF53-4C7F-9CA3-5BD6767BE0B9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50EF31A-FE72-B054-1668-E44BDD11246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65E58D-3360-3495-B998-8A6CB389A97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1765F2F6-BD68-9BD6-6E5C-8BF4E69894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40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D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6472038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2160000"/>
            <a:ext cx="3560400" cy="3832813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Enter &amp; TAB to view next text style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D1EC185-5B12-41DF-8263-14BD8E01E2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4825" y="2160000"/>
            <a:ext cx="2589213" cy="3832813"/>
          </a:xfrm>
        </p:spPr>
        <p:txBody>
          <a:bodyPr/>
          <a:lstStyle>
            <a:lvl1pPr>
              <a:defRPr/>
            </a:lvl1pPr>
            <a:lvl5pPr>
              <a:defRPr/>
            </a:lvl5pPr>
            <a:lvl7pPr>
              <a:defRPr/>
            </a:lvl7pPr>
          </a:lstStyle>
          <a:p>
            <a:pPr lvl="0"/>
            <a:r>
              <a:rPr lang="en-US" noProof="0" dirty="0"/>
              <a:t>Click to add text                   Enter &amp; TAB to view next text style          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51A870A-B49A-41AB-A520-9F693B2A47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227888" y="863600"/>
            <a:ext cx="4531950" cy="5129213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Enter &amp; TAB to view next text style     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noProof="0" dirty="0"/>
              <a:t>6</a:t>
            </a:r>
          </a:p>
          <a:p>
            <a:pPr lvl="6"/>
            <a:r>
              <a:rPr lang="en-US" noProof="0" dirty="0"/>
              <a:t>7</a:t>
            </a:r>
          </a:p>
          <a:p>
            <a:pPr lvl="7"/>
            <a:r>
              <a:rPr lang="en-US" noProof="0" dirty="0"/>
              <a:t>8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66B440-3458-F23C-D1CB-333665BCF09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AA6DB2-E736-451A-86F1-1796C238F2E0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50EF31A-FE72-B054-1668-E44BDD11246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65E58D-3360-3495-B998-8A6CB389A97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88FD27A1-FB85-F7FD-F51B-85DFBC97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6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55029-5E8C-01A6-527F-9856D0853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90310"/>
            <a:ext cx="3559175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6375" y="1296000"/>
            <a:ext cx="2589213" cy="218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Enter &amp; TAB to view next text style              SHIFT+TAB to view previous text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86374" y="3805925"/>
            <a:ext cx="2589213" cy="218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469062-D008-CE4C-1CA5-EB4E87B2D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00" y="2586710"/>
            <a:ext cx="3559175" cy="340801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FBAB97-30FA-5D51-9E1F-C5A8FF647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99438" y="1296000"/>
            <a:ext cx="3559421" cy="21888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9AC831F9-9E31-D9F7-9B60-F83847A0D08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96837" y="3805925"/>
            <a:ext cx="3560763" cy="21888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5CA437E-B9E9-6E96-C918-140C31215EC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0B6AE01A-3E9C-45AD-8FF2-AD12D426AFE0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3FA518-74A4-049B-B657-631FB56E36E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20149EE-DBF1-636D-84BA-A543C7D608CB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1BBAFA7D-9B89-6A14-CD33-FD654EAC0C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241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712B-4E71-D432-07E8-176AED5BFD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8413551" cy="5846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in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1315" y="1727200"/>
            <a:ext cx="2581174" cy="4265013"/>
          </a:xfrm>
        </p:spPr>
        <p:txBody>
          <a:bodyPr anchor="b" anchorCtr="0"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Enter &amp; TAB to view next text style              SHIFT+TAB to view previous text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70786" y="1727200"/>
            <a:ext cx="2589213" cy="4265013"/>
          </a:xfrm>
        </p:spPr>
        <p:txBody>
          <a:bodyPr anchor="b" anchorCtr="0"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FBAB97-30FA-5D51-9E1F-C5A8FF647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2000" y="1727200"/>
            <a:ext cx="2589213" cy="4265013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9AC831F9-9E31-D9F7-9B60-F83847A0D08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56338" y="1727200"/>
            <a:ext cx="2589213" cy="4265013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EACEEC-FBDD-4434-C252-D718F2800E7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493E73D4-C8CD-49C2-9B93-446187B58126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4BEAB8-67C2-FEB2-B84D-7CA461A8C2C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F40D61E-53EF-7DF5-0A8B-5AF2168ADC1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CB7C8CE4-85E1-157F-ABB7-C96BAFD1B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8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3EC2906D-C91C-4D55-616A-0E01E668DA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4012756"/>
          </a:xfrm>
          <a:custGeom>
            <a:avLst/>
            <a:gdLst>
              <a:gd name="connsiteX0" fmla="*/ 9441027 w 12193200"/>
              <a:gd name="connsiteY0" fmla="*/ 0 h 4012756"/>
              <a:gd name="connsiteX1" fmla="*/ 12193200 w 12193200"/>
              <a:gd name="connsiteY1" fmla="*/ 0 h 4012756"/>
              <a:gd name="connsiteX2" fmla="*/ 12193200 w 12193200"/>
              <a:gd name="connsiteY2" fmla="*/ 3541448 h 4012756"/>
              <a:gd name="connsiteX3" fmla="*/ 9441027 w 12193200"/>
              <a:gd name="connsiteY3" fmla="*/ 3541448 h 4012756"/>
              <a:gd name="connsiteX4" fmla="*/ 6290579 w 12193200"/>
              <a:gd name="connsiteY4" fmla="*/ 0 h 4012756"/>
              <a:gd name="connsiteX5" fmla="*/ 9042751 w 12193200"/>
              <a:gd name="connsiteY5" fmla="*/ 0 h 4012756"/>
              <a:gd name="connsiteX6" fmla="*/ 9042751 w 12193200"/>
              <a:gd name="connsiteY6" fmla="*/ 4012756 h 4012756"/>
              <a:gd name="connsiteX7" fmla="*/ 6290579 w 12193200"/>
              <a:gd name="connsiteY7" fmla="*/ 4012756 h 4012756"/>
              <a:gd name="connsiteX8" fmla="*/ 3145340 w 12193200"/>
              <a:gd name="connsiteY8" fmla="*/ 0 h 4012756"/>
              <a:gd name="connsiteX9" fmla="*/ 5897513 w 12193200"/>
              <a:gd name="connsiteY9" fmla="*/ 0 h 4012756"/>
              <a:gd name="connsiteX10" fmla="*/ 5897513 w 12193200"/>
              <a:gd name="connsiteY10" fmla="*/ 3070139 h 4012756"/>
              <a:gd name="connsiteX11" fmla="*/ 3145340 w 12193200"/>
              <a:gd name="connsiteY11" fmla="*/ 3070139 h 4012756"/>
              <a:gd name="connsiteX12" fmla="*/ 0 w 12193200"/>
              <a:gd name="connsiteY12" fmla="*/ 0 h 4012756"/>
              <a:gd name="connsiteX13" fmla="*/ 2752174 w 12193200"/>
              <a:gd name="connsiteY13" fmla="*/ 0 h 4012756"/>
              <a:gd name="connsiteX14" fmla="*/ 2752174 w 12193200"/>
              <a:gd name="connsiteY14" fmla="*/ 2373009 h 4012756"/>
              <a:gd name="connsiteX15" fmla="*/ 0 w 12193200"/>
              <a:gd name="connsiteY15" fmla="*/ 2373009 h 401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3200" h="4012756">
                <a:moveTo>
                  <a:pt x="9441027" y="0"/>
                </a:moveTo>
                <a:lnTo>
                  <a:pt x="12193200" y="0"/>
                </a:lnTo>
                <a:lnTo>
                  <a:pt x="12193200" y="3541448"/>
                </a:lnTo>
                <a:lnTo>
                  <a:pt x="9441027" y="3541448"/>
                </a:lnTo>
                <a:close/>
                <a:moveTo>
                  <a:pt x="6290579" y="0"/>
                </a:moveTo>
                <a:lnTo>
                  <a:pt x="9042751" y="0"/>
                </a:lnTo>
                <a:lnTo>
                  <a:pt x="9042751" y="4012756"/>
                </a:lnTo>
                <a:lnTo>
                  <a:pt x="6290579" y="4012756"/>
                </a:lnTo>
                <a:close/>
                <a:moveTo>
                  <a:pt x="3145340" y="0"/>
                </a:moveTo>
                <a:lnTo>
                  <a:pt x="5897513" y="0"/>
                </a:lnTo>
                <a:lnTo>
                  <a:pt x="5897513" y="3070139"/>
                </a:lnTo>
                <a:lnTo>
                  <a:pt x="3145340" y="3070139"/>
                </a:lnTo>
                <a:close/>
                <a:moveTo>
                  <a:pt x="0" y="0"/>
                </a:moveTo>
                <a:lnTo>
                  <a:pt x="2752174" y="0"/>
                </a:lnTo>
                <a:lnTo>
                  <a:pt x="2752174" y="2373009"/>
                </a:lnTo>
                <a:lnTo>
                  <a:pt x="0" y="2373009"/>
                </a:lnTo>
                <a:close/>
              </a:path>
            </a:pathLst>
          </a:custGeom>
          <a:solidFill>
            <a:srgbClr val="1450F5"/>
          </a:solidFill>
        </p:spPr>
        <p:txBody>
          <a:bodyPr wrap="square" lIns="6300000" tIns="0" anchor="ctr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Logo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432000"/>
            <a:ext cx="774000" cy="29973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4089600"/>
            <a:ext cx="5500800" cy="1476000"/>
          </a:xfrm>
        </p:spPr>
        <p:txBody>
          <a:bodyPr anchor="b"/>
          <a:lstStyle>
            <a:lvl1pPr algn="l">
              <a:defRPr sz="4800" spc="-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1A00F-3D79-2156-B985-55FC0726F7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762" y="5642444"/>
            <a:ext cx="5500799" cy="350369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5pPr>
            <a:lvl6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D6E44EC-D1ED-56D5-9AAA-C2A04539DEB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EC3846C-9635-4F43-AC58-2C32B88FB8CF}" type="datetime3">
              <a:rPr lang="en-US" smtClean="0"/>
              <a:t>16 April 2025</a:t>
            </a:fld>
            <a:endParaRPr lang="en-US" dirty="0"/>
          </a:p>
        </p:txBody>
      </p:sp>
      <p:pic>
        <p:nvPicPr>
          <p:cNvPr id="4" name="Tagline">
            <a:extLst>
              <a:ext uri="{FF2B5EF4-FFF2-40B4-BE49-F238E27FC236}">
                <a16:creationId xmlns:a16="http://schemas.microsoft.com/office/drawing/2014/main" id="{A82E153D-3DA2-52C3-4E58-E1588B08C5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2226" y="6032713"/>
            <a:ext cx="1268011" cy="43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1E6B5-260D-D22F-CDC6-100184A9E4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048401" y="6271200"/>
            <a:ext cx="3883025" cy="180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 C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8CBBC1B-7DB9-FFF8-7936-68B9FD809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8413551" cy="5846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 in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1315" y="1729387"/>
            <a:ext cx="2581174" cy="4265013"/>
          </a:xfrm>
        </p:spPr>
        <p:txBody>
          <a:bodyPr anchor="b" anchorCtr="0"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Enter &amp; TAB to view next text style              SHIFT+TAB to view previous text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70786" y="1729387"/>
            <a:ext cx="2589213" cy="4265013"/>
          </a:xfrm>
        </p:spPr>
        <p:txBody>
          <a:bodyPr anchor="b" anchorCtr="0"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FBAB97-30FA-5D51-9E1F-C5A8FF647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2000" y="1729387"/>
            <a:ext cx="2589213" cy="4265013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9AC831F9-9E31-D9F7-9B60-F83847A0D08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56338" y="1729387"/>
            <a:ext cx="2589213" cy="4265013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D84BC30-2E53-95BB-159A-27022A86E78B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5A501290-3DB8-4FBF-85FF-74D7D57F4AF2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7B63327-8549-BFBC-C12F-0F2EE4CEB9F6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FBBE820-A6DC-772D-F054-F8C66D66D89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C74519A9-6173-3C01-2E63-A1EAFA6CF5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57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4211999"/>
            <a:ext cx="3559421" cy="17808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4824" y="4211999"/>
            <a:ext cx="3560763" cy="17808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469062-D008-CE4C-1CA5-EB4E87B2D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99437" y="4211999"/>
            <a:ext cx="3559175" cy="17808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FBAB97-30FA-5D51-9E1F-C5A8FF647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2000" y="1296000"/>
            <a:ext cx="3559421" cy="25884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9AC831F9-9E31-D9F7-9B60-F83847A0D08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14824" y="1296000"/>
            <a:ext cx="3560763" cy="25884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D429DD04-EC95-7FC7-3C62-267E79BEB6E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99437" y="1296000"/>
            <a:ext cx="3559175" cy="25884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64986-31E7-BAE8-CA1B-F5B4CBF5C3E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44FA8394-B24F-4012-8AE0-19DD34A4F406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B38A3-76D1-5B2E-34F6-B428F29B8E9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498BB5F-632D-E279-A632-26AB519DE76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C304DF20-B93E-FE60-B633-7687AC79C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909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4211999"/>
            <a:ext cx="2588400" cy="1780813"/>
          </a:xfrm>
        </p:spPr>
        <p:txBody>
          <a:bodyPr/>
          <a:lstStyle/>
          <a:p>
            <a:pPr lvl="0"/>
            <a:r>
              <a:rPr lang="en-US" dirty="0"/>
              <a:t>Click to add text                   Enter &amp; TAB to view next text style              SHIFT+TAB to view previous text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4399" y="4211999"/>
            <a:ext cx="2588400" cy="1780813"/>
          </a:xfrm>
        </p:spPr>
        <p:txBody>
          <a:bodyPr/>
          <a:lstStyle/>
          <a:p>
            <a:pPr lvl="0"/>
            <a:r>
              <a:rPr lang="en-US" dirty="0"/>
              <a:t>Click to add text                   Enter &amp; TAB to view next text style              SHIFT+TAB to view previous text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469062-D008-CE4C-1CA5-EB4E87B2D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6799" y="4211999"/>
            <a:ext cx="2588400" cy="1780813"/>
          </a:xfrm>
        </p:spPr>
        <p:txBody>
          <a:bodyPr/>
          <a:lstStyle/>
          <a:p>
            <a:pPr lvl="0"/>
            <a:r>
              <a:rPr lang="en-US" dirty="0"/>
              <a:t>Click to add text                   Enter &amp; TAB to view next text style              SHIFT+TAB to view previous text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07C6C78-AA9F-E189-5122-109D0D23B3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70174" y="4211999"/>
            <a:ext cx="2588400" cy="1780813"/>
          </a:xfrm>
        </p:spPr>
        <p:txBody>
          <a:bodyPr/>
          <a:lstStyle/>
          <a:p>
            <a:pPr lvl="0"/>
            <a:r>
              <a:rPr lang="en-US" dirty="0"/>
              <a:t>Click to add text                   Enter &amp; TAB to view next text style              SHIFT+TAB to view previous text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FBAB97-30FA-5D51-9E1F-C5A8FF647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2000" y="1296000"/>
            <a:ext cx="2587425" cy="25884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9AC831F9-9E31-D9F7-9B60-F83847A0D08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44399" y="1296000"/>
            <a:ext cx="2588400" cy="25884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D429DD04-EC95-7FC7-3C62-267E79BEB6E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56799" y="1296000"/>
            <a:ext cx="2588400" cy="25884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7DFC0363-CB96-D528-E468-26416AB6B4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70174" y="1296000"/>
            <a:ext cx="2588400" cy="25884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0EDBE0F-04F9-2690-DFB4-0F6ACCF1B10C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5BCE9A6C-6F78-4866-80B7-33609228B9E4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100B170-AC5D-EAC3-2320-3B4DFD1B16D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2048400" y="6271200"/>
            <a:ext cx="80926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6D2885-B2E8-0040-99BE-F80685F94A0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2E8106FF-3137-A6D8-75D8-87C143FB8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01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FBAB97-30FA-5D51-9E1F-C5A8FF647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27888" y="0"/>
            <a:ext cx="4964112" cy="68580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Logo Placeholder 9">
            <a:extLst>
              <a:ext uri="{FF2B5EF4-FFF2-40B4-BE49-F238E27FC236}">
                <a16:creationId xmlns:a16="http://schemas.microsoft.com/office/drawing/2014/main" id="{7B0F4F8D-332F-4E4F-3B7F-279005585A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84613" y="432000"/>
            <a:ext cx="774000" cy="2997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7286D-9093-3E54-2006-8C00430BE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275"/>
            <a:ext cx="5500488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159275"/>
            <a:ext cx="5500488" cy="38335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                                          Enter &amp; TAB to view next text style                                       SHIFT+TAB to view previous text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CD723CC-C5EC-1B89-E2EB-8AB617A6BEE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93AA36F-07E0-4F73-B4DA-843D602159D3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196B61E-4F55-158A-C4D7-E0F9A0FA89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2048401" y="6271200"/>
            <a:ext cx="3883025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B29ED6-1D0A-E571-379F-406766840D9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74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FBAB97-30FA-5D51-9E1F-C5A8FF647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990976" y="0"/>
            <a:ext cx="8201024" cy="68580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Logo Placeholder 9">
            <a:extLst>
              <a:ext uri="{FF2B5EF4-FFF2-40B4-BE49-F238E27FC236}">
                <a16:creationId xmlns:a16="http://schemas.microsoft.com/office/drawing/2014/main" id="{7B0F4F8D-332F-4E4F-3B7F-279005585A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84613" y="432000"/>
            <a:ext cx="774000" cy="2997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7286D-9093-3E54-2006-8C00430BE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2587425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159599"/>
            <a:ext cx="2587425" cy="38332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548094B-5847-F423-0863-6965AED232F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7BC057B-20B4-4810-9779-357E9678FD35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8E7F373-4EF5-1B08-D6D0-2BED222C6BF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2048400" y="6271200"/>
            <a:ext cx="15838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B31CAA-1E21-144C-14AA-55C00871F69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809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C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FBAB97-30FA-5D51-9E1F-C5A8FF647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990976" y="0"/>
            <a:ext cx="8201024" cy="68580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Logo Placeholder 9">
            <a:extLst>
              <a:ext uri="{FF2B5EF4-FFF2-40B4-BE49-F238E27FC236}">
                <a16:creationId xmlns:a16="http://schemas.microsoft.com/office/drawing/2014/main" id="{7B0F4F8D-332F-4E4F-3B7F-279005585A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84613" y="432000"/>
            <a:ext cx="774000" cy="2997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7286D-9093-3E54-2006-8C00430BE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2587425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159599"/>
            <a:ext cx="2587425" cy="38332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039726C-2352-E5B0-37A7-FDA710E1F21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5C35312-379C-4C35-8882-6BE8E17BD747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7C0C69A-09B6-92AF-CEDB-A406E55050C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2048400" y="6271200"/>
            <a:ext cx="1583850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AAEE34-85CE-DB94-DFA5-A1D8E59B49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249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F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FBAB97-30FA-5D51-9E1F-C5A8FF647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04038" y="0"/>
            <a:ext cx="5287961" cy="68580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Logo Placeholder 9">
            <a:extLst>
              <a:ext uri="{FF2B5EF4-FFF2-40B4-BE49-F238E27FC236}">
                <a16:creationId xmlns:a16="http://schemas.microsoft.com/office/drawing/2014/main" id="{7B0F4F8D-332F-4E4F-3B7F-279005585A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84613" y="432000"/>
            <a:ext cx="774000" cy="2997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7286D-9093-3E54-2006-8C00430BE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5500488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159599"/>
            <a:ext cx="2587425" cy="38332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4865" y="2159599"/>
            <a:ext cx="2587424" cy="38332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A0F82-1F04-1433-780D-43245296694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6F559AB-4E19-49CB-922A-0AF5EE505EAC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97C4B-7D31-8BD7-17D6-39126FAAEFB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2048400" y="6271200"/>
            <a:ext cx="3884088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02068-5840-6383-7A3E-9105714A89E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0354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FBAB97-30FA-5D51-9E1F-C5A8FF647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12192000" cy="36360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Logo Placeholder 9">
            <a:extLst>
              <a:ext uri="{FF2B5EF4-FFF2-40B4-BE49-F238E27FC236}">
                <a16:creationId xmlns:a16="http://schemas.microsoft.com/office/drawing/2014/main" id="{7B0F4F8D-332F-4E4F-3B7F-279005585A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84613" y="432000"/>
            <a:ext cx="774000" cy="2997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7286D-9093-3E54-2006-8C00430BE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143599"/>
            <a:ext cx="2587425" cy="1847927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4825" y="4143598"/>
            <a:ext cx="2589213" cy="184921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CE144D-A48B-B651-6421-2E3839D10158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B8BB80-B438-4D7F-B43E-241BC67D20F1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9C3BBAE-C30C-E8E8-585D-15B666127AB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83F022-3943-A7D5-E55F-3A04F038999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00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H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FBAB97-30FA-5D51-9E1F-C5A8FF6479E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12192000" cy="3636000"/>
          </a:xfrm>
          <a:solidFill>
            <a:schemeClr val="bg1">
              <a:lumMod val="85000"/>
            </a:schemeClr>
          </a:solidFill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Logo Placeholder 9">
            <a:extLst>
              <a:ext uri="{FF2B5EF4-FFF2-40B4-BE49-F238E27FC236}">
                <a16:creationId xmlns:a16="http://schemas.microsoft.com/office/drawing/2014/main" id="{7B0F4F8D-332F-4E4F-3B7F-279005585A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84613" y="432000"/>
            <a:ext cx="774000" cy="2997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7286D-9093-3E54-2006-8C00430BE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143599"/>
            <a:ext cx="2587425" cy="1847927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4825" y="4143598"/>
            <a:ext cx="2589213" cy="184921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4D53BCA-6A78-D761-D137-762E30CAF560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9FD7A8E-23DD-4730-951E-506AFAA97FF2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6078F26-F7AC-1049-FBAA-9B6D1212425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2681B75-6E63-9592-329F-10AFD1F2029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071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145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838759A4-5A07-B197-1979-E5734155B68E}"/>
              </a:ext>
            </a:extLst>
          </p:cNvPr>
          <p:cNvSpPr/>
          <p:nvPr userDrawn="1"/>
        </p:nvSpPr>
        <p:spPr>
          <a:xfrm flipH="1">
            <a:off x="3990974" y="-1"/>
            <a:ext cx="8201025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6AEB5-52F0-4660-8F42-9D54730AF8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32000" y="863599"/>
            <a:ext cx="2587425" cy="51292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94E8E04-B718-4B51-3AA6-9AEE559BC1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8163" y="863599"/>
            <a:ext cx="4528937" cy="51292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                                         Enter &amp; TAB to view next text style              SHIFT+TAB to view previous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59FF0-6701-A7F5-CAF0-E4EBE21C980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942A37-95FD-4159-ACCA-64050B292F47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A9796-D719-9C2D-67E1-BC101C7A273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314824" y="6271200"/>
            <a:ext cx="5502375" cy="18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54B431-8F25-9151-AC22-F3B4A2A37BA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0434882F-14D2-116B-596C-3D34C7F53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17DAC8-9FE5-D6A1-5A38-BC46E4D309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5340" y="0"/>
            <a:ext cx="9047860" cy="4012756"/>
          </a:xfrm>
          <a:custGeom>
            <a:avLst/>
            <a:gdLst>
              <a:gd name="connsiteX0" fmla="*/ 6295687 w 9047860"/>
              <a:gd name="connsiteY0" fmla="*/ 0 h 4012756"/>
              <a:gd name="connsiteX1" fmla="*/ 9047860 w 9047860"/>
              <a:gd name="connsiteY1" fmla="*/ 0 h 4012756"/>
              <a:gd name="connsiteX2" fmla="*/ 9047860 w 9047860"/>
              <a:gd name="connsiteY2" fmla="*/ 3541448 h 4012756"/>
              <a:gd name="connsiteX3" fmla="*/ 6295687 w 9047860"/>
              <a:gd name="connsiteY3" fmla="*/ 3541448 h 4012756"/>
              <a:gd name="connsiteX4" fmla="*/ 3145239 w 9047860"/>
              <a:gd name="connsiteY4" fmla="*/ 0 h 4012756"/>
              <a:gd name="connsiteX5" fmla="*/ 5897411 w 9047860"/>
              <a:gd name="connsiteY5" fmla="*/ 0 h 4012756"/>
              <a:gd name="connsiteX6" fmla="*/ 5897411 w 9047860"/>
              <a:gd name="connsiteY6" fmla="*/ 4012756 h 4012756"/>
              <a:gd name="connsiteX7" fmla="*/ 3145239 w 9047860"/>
              <a:gd name="connsiteY7" fmla="*/ 4012756 h 4012756"/>
              <a:gd name="connsiteX8" fmla="*/ 0 w 9047860"/>
              <a:gd name="connsiteY8" fmla="*/ 0 h 4012756"/>
              <a:gd name="connsiteX9" fmla="*/ 2752173 w 9047860"/>
              <a:gd name="connsiteY9" fmla="*/ 0 h 4012756"/>
              <a:gd name="connsiteX10" fmla="*/ 2752173 w 9047860"/>
              <a:gd name="connsiteY10" fmla="*/ 3070139 h 4012756"/>
              <a:gd name="connsiteX11" fmla="*/ 0 w 9047860"/>
              <a:gd name="connsiteY11" fmla="*/ 3070139 h 401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7860" h="4012756">
                <a:moveTo>
                  <a:pt x="6295687" y="0"/>
                </a:moveTo>
                <a:lnTo>
                  <a:pt x="9047860" y="0"/>
                </a:lnTo>
                <a:lnTo>
                  <a:pt x="9047860" y="3541448"/>
                </a:lnTo>
                <a:lnTo>
                  <a:pt x="6295687" y="3541448"/>
                </a:lnTo>
                <a:close/>
                <a:moveTo>
                  <a:pt x="3145239" y="0"/>
                </a:moveTo>
                <a:lnTo>
                  <a:pt x="5897411" y="0"/>
                </a:lnTo>
                <a:lnTo>
                  <a:pt x="5897411" y="4012756"/>
                </a:lnTo>
                <a:lnTo>
                  <a:pt x="3145239" y="4012756"/>
                </a:lnTo>
                <a:close/>
                <a:moveTo>
                  <a:pt x="0" y="0"/>
                </a:moveTo>
                <a:lnTo>
                  <a:pt x="2752173" y="0"/>
                </a:lnTo>
                <a:lnTo>
                  <a:pt x="2752173" y="3070139"/>
                </a:lnTo>
                <a:lnTo>
                  <a:pt x="0" y="3070139"/>
                </a:lnTo>
                <a:close/>
              </a:path>
            </a:pathLst>
          </a:custGeom>
          <a:solidFill>
            <a:srgbClr val="1450F5"/>
          </a:solidFill>
        </p:spPr>
        <p:txBody>
          <a:bodyPr wrap="square" lIns="0" tIns="576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4089600"/>
            <a:ext cx="5500800" cy="1476000"/>
          </a:xfrm>
        </p:spPr>
        <p:txBody>
          <a:bodyPr anchor="b"/>
          <a:lstStyle>
            <a:lvl1pPr algn="l">
              <a:defRPr sz="4800" spc="-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E46DDB7-75C9-F527-096E-003F036DB0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762" y="5642444"/>
            <a:ext cx="5500799" cy="350369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5pPr>
            <a:lvl6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D6E44EC-D1ED-56D5-9AAA-C2A04539DEB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E62AB56-683B-4F73-898B-02A0240F7996}" type="datetime3">
              <a:rPr lang="en-US" smtClean="0"/>
              <a:t>16 April 2025</a:t>
            </a:fld>
            <a:endParaRPr lang="en-US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FF434E18-D4E3-64FA-64DD-DCA37303D8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000" y="432000"/>
            <a:ext cx="774000" cy="299738"/>
          </a:xfrm>
          <a:prstGeom prst="rect">
            <a:avLst/>
          </a:prstGeom>
        </p:spPr>
      </p:pic>
      <p:pic>
        <p:nvPicPr>
          <p:cNvPr id="4" name="Tagline">
            <a:extLst>
              <a:ext uri="{FF2B5EF4-FFF2-40B4-BE49-F238E27FC236}">
                <a16:creationId xmlns:a16="http://schemas.microsoft.com/office/drawing/2014/main" id="{815B9F30-A1C0-8571-7A33-D7C70DF6EB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2226" y="6032713"/>
            <a:ext cx="1268011" cy="432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4F3A3-E857-82E4-0DC4-273360C2E11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048400" y="6271200"/>
            <a:ext cx="3883098" cy="180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9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">
            <a:extLst>
              <a:ext uri="{FF2B5EF4-FFF2-40B4-BE49-F238E27FC236}">
                <a16:creationId xmlns:a16="http://schemas.microsoft.com/office/drawing/2014/main" id="{2658F38F-4524-C2A0-B5BC-3CE53225A1B9}"/>
              </a:ext>
            </a:extLst>
          </p:cNvPr>
          <p:cNvSpPr/>
          <p:nvPr userDrawn="1"/>
        </p:nvSpPr>
        <p:spPr>
          <a:xfrm>
            <a:off x="4314826" y="1295400"/>
            <a:ext cx="7443788" cy="4697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40001-F849-6AF2-3296-CBD468E7D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96000"/>
            <a:ext cx="2587425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591999"/>
            <a:ext cx="2587425" cy="34008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   Enter &amp; TAB to view next text style              SHIFT+TAB to view previous text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4856400" y="2016001"/>
            <a:ext cx="6256100" cy="3320888"/>
          </a:xfr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800" dirty="0"/>
              <a:t>”</a:t>
            </a:r>
            <a:r>
              <a:rPr lang="en-US" dirty="0"/>
              <a:t>Click to add Quotation</a:t>
            </a:r>
            <a:r>
              <a:rPr lang="en-US" sz="2800" dirty="0"/>
              <a:t>”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469062-D008-CE4C-1CA5-EB4E87B2D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4856401" y="5338800"/>
            <a:ext cx="6256800" cy="219600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8E7AA6F-BFFE-F82D-91CB-6094E875CD4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4A3C097-F404-4330-9057-E563015B653A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428E3F5-812B-765C-D40C-EE734C15C0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D44A73F-D508-6B1B-289D-071BDB4B580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0F67A741-2B6F-4B01-BB70-250123AA7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9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">
            <a:extLst>
              <a:ext uri="{FF2B5EF4-FFF2-40B4-BE49-F238E27FC236}">
                <a16:creationId xmlns:a16="http://schemas.microsoft.com/office/drawing/2014/main" id="{2658F38F-4524-C2A0-B5BC-3CE53225A1B9}"/>
              </a:ext>
            </a:extLst>
          </p:cNvPr>
          <p:cNvSpPr/>
          <p:nvPr userDrawn="1"/>
        </p:nvSpPr>
        <p:spPr>
          <a:xfrm>
            <a:off x="4314826" y="1295400"/>
            <a:ext cx="7443788" cy="4697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40001-F849-6AF2-3296-CBD468E7D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96000"/>
            <a:ext cx="2587425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591999"/>
            <a:ext cx="2587425" cy="34008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Enter &amp; TAB to view next text style              SHIFT+TAB to view previous text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56400" y="2016001"/>
            <a:ext cx="6256100" cy="3320888"/>
          </a:xfr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2800" dirty="0"/>
              <a:t>”</a:t>
            </a:r>
            <a:r>
              <a:rPr lang="en-US" dirty="0"/>
              <a:t>Click to add Quotation</a:t>
            </a:r>
            <a:r>
              <a:rPr lang="en-US" sz="2800" dirty="0"/>
              <a:t>”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469062-D008-CE4C-1CA5-EB4E87B2D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6401" y="5338800"/>
            <a:ext cx="6256800" cy="219600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192E8A4-1DC1-7E19-7A7B-1BEC8823348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32FFC3C-FBBE-4BC2-9B86-14593DA16D68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9496A31-36AB-1CBE-E2EB-FB3E970B4F2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7C5A54F-ABA3-24FC-32D0-9A8929CE35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BC205A02-C5FA-2D02-297B-B454914D0A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34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">
            <a:extLst>
              <a:ext uri="{FF2B5EF4-FFF2-40B4-BE49-F238E27FC236}">
                <a16:creationId xmlns:a16="http://schemas.microsoft.com/office/drawing/2014/main" id="{2658F38F-4524-C2A0-B5BC-3CE53225A1B9}"/>
              </a:ext>
            </a:extLst>
          </p:cNvPr>
          <p:cNvSpPr/>
          <p:nvPr userDrawn="1"/>
        </p:nvSpPr>
        <p:spPr>
          <a:xfrm>
            <a:off x="4314826" y="1295400"/>
            <a:ext cx="7443788" cy="4697413"/>
          </a:xfrm>
          <a:prstGeom prst="rect">
            <a:avLst/>
          </a:prstGeom>
          <a:solidFill>
            <a:srgbClr val="FFE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40001-F849-6AF2-3296-CBD468E7D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96000"/>
            <a:ext cx="2587425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591999"/>
            <a:ext cx="2587425" cy="34008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Enter &amp; TAB to view next text style              SHIFT+TAB to view previous text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56400" y="2016001"/>
            <a:ext cx="6256100" cy="3320888"/>
          </a:xfr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2800" dirty="0"/>
              <a:t>”</a:t>
            </a:r>
            <a:r>
              <a:rPr lang="en-US" dirty="0"/>
              <a:t>Click to add Quotation</a:t>
            </a:r>
            <a:r>
              <a:rPr lang="en-US" sz="2800" dirty="0"/>
              <a:t>”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469062-D008-CE4C-1CA5-EB4E87B2D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6401" y="5338800"/>
            <a:ext cx="6256800" cy="219600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2D402C-E70D-F27F-FE34-428AAC7083B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D22E539-52ED-42EF-8C4E-77642FC3892A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3848934-B7CF-1F66-AC02-555B7CF7B8A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923C8A0-CE7C-6457-D5BB-4B6C4B8D52B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189B4036-DE21-F095-6304-E424DEE40A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27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">
            <a:extLst>
              <a:ext uri="{FF2B5EF4-FFF2-40B4-BE49-F238E27FC236}">
                <a16:creationId xmlns:a16="http://schemas.microsoft.com/office/drawing/2014/main" id="{2658F38F-4524-C2A0-B5BC-3CE53225A1B9}"/>
              </a:ext>
            </a:extLst>
          </p:cNvPr>
          <p:cNvSpPr/>
          <p:nvPr userDrawn="1"/>
        </p:nvSpPr>
        <p:spPr>
          <a:xfrm>
            <a:off x="4314826" y="1295400"/>
            <a:ext cx="7443788" cy="4697413"/>
          </a:xfrm>
          <a:prstGeom prst="rect">
            <a:avLst/>
          </a:prstGeom>
          <a:solidFill>
            <a:srgbClr val="AAE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40001-F849-6AF2-3296-CBD468E7D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96000"/>
            <a:ext cx="2587425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592000"/>
            <a:ext cx="2587425" cy="297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Enter &amp; TAB to view next text style              SHIFT+TAB to view previous text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56400" y="2016001"/>
            <a:ext cx="6256100" cy="3320888"/>
          </a:xfr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2800" dirty="0"/>
              <a:t>”</a:t>
            </a:r>
            <a:r>
              <a:rPr lang="en-US" dirty="0"/>
              <a:t>Click to add Quotation</a:t>
            </a:r>
            <a:r>
              <a:rPr lang="en-US" sz="2800" dirty="0"/>
              <a:t>”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469062-D008-CE4C-1CA5-EB4E87B2D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6401" y="5338800"/>
            <a:ext cx="6256800" cy="219600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2C83F8-20AE-3E19-9A0D-7BC1312237D2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2DF390B-A7F8-4DD2-9596-2249D88844A1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E92BB4F-4B38-08A3-AF24-AED8916FC2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12F855-F51A-F62F-2C0E-BBA6E830676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2CB7C465-163F-71D9-5229-E5543672A3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803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">
            <a:extLst>
              <a:ext uri="{FF2B5EF4-FFF2-40B4-BE49-F238E27FC236}">
                <a16:creationId xmlns:a16="http://schemas.microsoft.com/office/drawing/2014/main" id="{2658F38F-4524-C2A0-B5BC-3CE53225A1B9}"/>
              </a:ext>
            </a:extLst>
          </p:cNvPr>
          <p:cNvSpPr/>
          <p:nvPr userDrawn="1"/>
        </p:nvSpPr>
        <p:spPr>
          <a:xfrm>
            <a:off x="4314826" y="1295400"/>
            <a:ext cx="7443788" cy="4697413"/>
          </a:xfrm>
          <a:prstGeom prst="rect">
            <a:avLst/>
          </a:prstGeom>
          <a:solidFill>
            <a:srgbClr val="D2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40001-F849-6AF2-3296-CBD468E7D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96000"/>
            <a:ext cx="2587425" cy="986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591999"/>
            <a:ext cx="2587425" cy="34008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            Enter &amp; TAB to view next text style              SHIFT+TAB to view previous text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56400" y="2016001"/>
            <a:ext cx="6256100" cy="3320888"/>
          </a:xfr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2800" dirty="0"/>
              <a:t>”</a:t>
            </a:r>
            <a:r>
              <a:rPr lang="en-US" dirty="0"/>
              <a:t>Click to add Quotation</a:t>
            </a:r>
            <a:r>
              <a:rPr lang="en-US" sz="2800" dirty="0"/>
              <a:t>”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469062-D008-CE4C-1CA5-EB4E87B2D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6401" y="5338800"/>
            <a:ext cx="6256800" cy="219600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741B102-E610-127C-B041-7F81AE889B8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B2E2376-5A7A-40E6-88EA-759D6E2AAC15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05FD77D-59E5-67F7-D58C-B34E6ED7C70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6746BEF-1234-B799-0E08-B0E57B3C4F4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113806DF-5A9E-9F08-C018-250920DD5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4pt) and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D909-49D5-40E7-8A46-904F421801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9710113" cy="4318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17694-2C08-CDA5-FB30-ED947262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2104-CEF1-40C1-BCF2-3A0E82B7C661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222690-853A-A5B5-6680-A5FA3302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DB6DAB-7347-72B4-71DA-C337628E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E0DB8D2A-3840-68DF-003B-B520FE62D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lide picture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D11BA8F4-B1CE-D43E-C7A4-49D237FA4EE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F44D272B-052B-425E-B542-2DC70D8B5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82935558-B22E-4907-A0EB-8F14825EC54F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1779E54E-5372-4FD5-9BB9-A13E7931D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 hidden="1">
            <a:extLst>
              <a:ext uri="{FF2B5EF4-FFF2-40B4-BE49-F238E27FC236}">
                <a16:creationId xmlns:a16="http://schemas.microsoft.com/office/drawing/2014/main" id="{50DA71C2-845C-4AD9-A7C4-08E01660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ogo Placeholder 9">
            <a:extLst>
              <a:ext uri="{FF2B5EF4-FFF2-40B4-BE49-F238E27FC236}">
                <a16:creationId xmlns:a16="http://schemas.microsoft.com/office/drawing/2014/main" id="{CE22BD77-E2E9-E32A-DC7E-C1D59BCE1B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84613" y="432000"/>
            <a:ext cx="774000" cy="29973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94483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lide video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EE4868A2-D799-1A78-E721-B8741B168880}"/>
              </a:ext>
            </a:extLst>
          </p:cNvPr>
          <p:cNvSpPr>
            <a:spLocks noGrp="1"/>
          </p:cNvSpPr>
          <p:nvPr>
            <p:ph type="media" sz="quarter" idx="25" hasCustomPrompt="1"/>
          </p:nvPr>
        </p:nvSpPr>
        <p:spPr>
          <a:xfrm>
            <a:off x="0" y="0"/>
            <a:ext cx="12192000" cy="6858000"/>
          </a:xfrm>
        </p:spPr>
        <p:txBody>
          <a:bodyPr tIns="576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media</a:t>
            </a: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F44D272B-052B-425E-B542-2DC70D8B5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48840A5A-F3BA-45A8-8C96-9C42C7162157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1779E54E-5372-4FD5-9BB9-A13E7931D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 hidden="1">
            <a:extLst>
              <a:ext uri="{FF2B5EF4-FFF2-40B4-BE49-F238E27FC236}">
                <a16:creationId xmlns:a16="http://schemas.microsoft.com/office/drawing/2014/main" id="{50DA71C2-845C-4AD9-A7C4-08E01660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ogo Placeholder 9">
            <a:extLst>
              <a:ext uri="{FF2B5EF4-FFF2-40B4-BE49-F238E27FC236}">
                <a16:creationId xmlns:a16="http://schemas.microsoft.com/office/drawing/2014/main" id="{CE22BD77-E2E9-E32A-DC7E-C1D59BCE1B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84613" y="432000"/>
            <a:ext cx="774000" cy="29973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16822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Logo">
            <a:extLst>
              <a:ext uri="{FF2B5EF4-FFF2-40B4-BE49-F238E27FC236}">
                <a16:creationId xmlns:a16="http://schemas.microsoft.com/office/drawing/2014/main" id="{6143D2DB-0BBC-FAD2-E870-1C4330C4CA4A}"/>
              </a:ext>
            </a:extLst>
          </p:cNvPr>
          <p:cNvGrpSpPr/>
          <p:nvPr userDrawn="1"/>
        </p:nvGrpSpPr>
        <p:grpSpPr bwMode="hidden">
          <a:xfrm>
            <a:off x="10984614" y="432000"/>
            <a:ext cx="773998" cy="299738"/>
            <a:chOff x="10984614" y="432000"/>
            <a:chExt cx="773998" cy="2997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994A74-A713-2963-46C6-115E3CB3656D}"/>
                </a:ext>
              </a:extLst>
            </p:cNvPr>
            <p:cNvSpPr/>
            <p:nvPr userDrawn="1"/>
          </p:nvSpPr>
          <p:spPr bwMode="hidden">
            <a:xfrm>
              <a:off x="10993660" y="442431"/>
              <a:ext cx="756986" cy="277268"/>
            </a:xfrm>
            <a:prstGeom prst="rect">
              <a:avLst/>
            </a:prstGeom>
            <a:solidFill>
              <a:srgbClr val="1450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8" name="Logo">
              <a:extLst>
                <a:ext uri="{FF2B5EF4-FFF2-40B4-BE49-F238E27FC236}">
                  <a16:creationId xmlns:a16="http://schemas.microsoft.com/office/drawing/2014/main" id="{292BFD0E-CBEB-8340-A2C6-4E50BDF81C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hidden">
            <a:xfrm>
              <a:off x="10984614" y="432000"/>
              <a:ext cx="773998" cy="299738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6220F1F0-F158-E8CE-BF97-A847FD8A76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95999"/>
            <a:ext cx="11325600" cy="4265013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FEC3E-6E6B-4102-7F2D-D02DABBAB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4A7A-1F63-4076-91F9-53FD512D8144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C2AC78-251C-03D3-ADF1-289B507C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D95647F-A8D8-291E-EC18-4F5FEE3AD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8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Logo">
            <a:extLst>
              <a:ext uri="{FF2B5EF4-FFF2-40B4-BE49-F238E27FC236}">
                <a16:creationId xmlns:a16="http://schemas.microsoft.com/office/drawing/2014/main" id="{6143D2DB-0BBC-FAD2-E870-1C4330C4CA4A}"/>
              </a:ext>
            </a:extLst>
          </p:cNvPr>
          <p:cNvGrpSpPr/>
          <p:nvPr userDrawn="1"/>
        </p:nvGrpSpPr>
        <p:grpSpPr bwMode="hidden">
          <a:xfrm>
            <a:off x="10984614" y="432000"/>
            <a:ext cx="773998" cy="299738"/>
            <a:chOff x="10984614" y="432000"/>
            <a:chExt cx="773998" cy="2997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994A74-A713-2963-46C6-115E3CB3656D}"/>
                </a:ext>
              </a:extLst>
            </p:cNvPr>
            <p:cNvSpPr/>
            <p:nvPr userDrawn="1"/>
          </p:nvSpPr>
          <p:spPr bwMode="hidden">
            <a:xfrm>
              <a:off x="10993660" y="442431"/>
              <a:ext cx="756986" cy="277268"/>
            </a:xfrm>
            <a:prstGeom prst="rect">
              <a:avLst/>
            </a:prstGeom>
            <a:solidFill>
              <a:srgbClr val="1450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en-US" sz="2000" noProof="0" dirty="0" err="1"/>
            </a:p>
          </p:txBody>
        </p:sp>
        <p:pic>
          <p:nvPicPr>
            <p:cNvPr id="8" name="Logo">
              <a:extLst>
                <a:ext uri="{FF2B5EF4-FFF2-40B4-BE49-F238E27FC236}">
                  <a16:creationId xmlns:a16="http://schemas.microsoft.com/office/drawing/2014/main" id="{292BFD0E-CBEB-8340-A2C6-4E50BDF81C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hidden">
            <a:xfrm>
              <a:off x="10984614" y="432000"/>
              <a:ext cx="773998" cy="299738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6220F1F0-F158-E8CE-BF97-A847FD8A76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861" y="876610"/>
            <a:ext cx="9385100" cy="14760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6BB329-308F-2B07-525C-A23C252C62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861" y="3468610"/>
            <a:ext cx="3559421" cy="25242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  <a:p>
            <a:pPr lvl="1"/>
            <a:r>
              <a:rPr lang="en-US" dirty="0"/>
              <a:t>2</a:t>
            </a:r>
          </a:p>
          <a:p>
            <a:pPr lvl="2"/>
            <a:r>
              <a:rPr lang="en-US" dirty="0"/>
              <a:t>3</a:t>
            </a:r>
          </a:p>
          <a:p>
            <a:pPr lvl="3"/>
            <a:r>
              <a:rPr lang="en-US" dirty="0"/>
              <a:t>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C9EADE-506B-A4E6-ED55-A3564833E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4824" y="3468610"/>
            <a:ext cx="3560763" cy="25242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  <a:p>
            <a:pPr lvl="1"/>
            <a:r>
              <a:rPr lang="en-US" dirty="0"/>
              <a:t>2</a:t>
            </a:r>
          </a:p>
          <a:p>
            <a:pPr lvl="2"/>
            <a:r>
              <a:rPr lang="en-US" dirty="0"/>
              <a:t>3</a:t>
            </a:r>
          </a:p>
          <a:p>
            <a:pPr lvl="3"/>
            <a:r>
              <a:rPr lang="en-US" dirty="0"/>
              <a:t>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469062-D008-CE4C-1CA5-EB4E87B2D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99437" y="3468610"/>
            <a:ext cx="3559175" cy="25242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text                               Enter &amp; TAB to view next text style              SHIFT+TAB to view previous text style</a:t>
            </a:r>
          </a:p>
          <a:p>
            <a:pPr lvl="1"/>
            <a:r>
              <a:rPr lang="en-US" dirty="0"/>
              <a:t>2</a:t>
            </a:r>
          </a:p>
          <a:p>
            <a:pPr lvl="2"/>
            <a:r>
              <a:rPr lang="en-US" dirty="0"/>
              <a:t>3</a:t>
            </a:r>
          </a:p>
          <a:p>
            <a:pPr lvl="3"/>
            <a:r>
              <a:rPr lang="en-US" dirty="0"/>
              <a:t>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F72AC-0AEB-CD4E-C353-516E3FCCA9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F085EEC-8B46-4882-BF92-91CE51B8DAD5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56277EE-36AD-DEB4-1972-00F04ED2AFA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62844C-2CF7-7E8F-5231-1181389A33B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37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35D144F5-6F84-AA91-451A-1025B96172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95280" y="0"/>
            <a:ext cx="5896720" cy="4644000"/>
          </a:xfrm>
          <a:custGeom>
            <a:avLst/>
            <a:gdLst>
              <a:gd name="connsiteX0" fmla="*/ 3143920 w 5896720"/>
              <a:gd name="connsiteY0" fmla="*/ 0 h 4644000"/>
              <a:gd name="connsiteX1" fmla="*/ 5896720 w 5896720"/>
              <a:gd name="connsiteY1" fmla="*/ 0 h 4644000"/>
              <a:gd name="connsiteX2" fmla="*/ 5896720 w 5896720"/>
              <a:gd name="connsiteY2" fmla="*/ 4644000 h 4644000"/>
              <a:gd name="connsiteX3" fmla="*/ 3143920 w 5896720"/>
              <a:gd name="connsiteY3" fmla="*/ 4644000 h 4644000"/>
              <a:gd name="connsiteX4" fmla="*/ 0 w 5896720"/>
              <a:gd name="connsiteY4" fmla="*/ 0 h 4644000"/>
              <a:gd name="connsiteX5" fmla="*/ 2747920 w 5896720"/>
              <a:gd name="connsiteY5" fmla="*/ 0 h 4644000"/>
              <a:gd name="connsiteX6" fmla="*/ 2747920 w 5896720"/>
              <a:gd name="connsiteY6" fmla="*/ 3536725 h 4644000"/>
              <a:gd name="connsiteX7" fmla="*/ 0 w 5896720"/>
              <a:gd name="connsiteY7" fmla="*/ 3536725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6720" h="4644000">
                <a:moveTo>
                  <a:pt x="3143920" y="0"/>
                </a:moveTo>
                <a:lnTo>
                  <a:pt x="5896720" y="0"/>
                </a:lnTo>
                <a:lnTo>
                  <a:pt x="5896720" y="4644000"/>
                </a:lnTo>
                <a:lnTo>
                  <a:pt x="3143920" y="4644000"/>
                </a:lnTo>
                <a:close/>
                <a:moveTo>
                  <a:pt x="0" y="0"/>
                </a:moveTo>
                <a:lnTo>
                  <a:pt x="2747920" y="0"/>
                </a:lnTo>
                <a:lnTo>
                  <a:pt x="2747920" y="3536725"/>
                </a:lnTo>
                <a:lnTo>
                  <a:pt x="0" y="3536725"/>
                </a:lnTo>
                <a:close/>
              </a:path>
            </a:pathLst>
          </a:custGeom>
          <a:solidFill>
            <a:srgbClr val="1450F5"/>
          </a:solidFill>
        </p:spPr>
        <p:txBody>
          <a:bodyPr wrap="square" lIns="3168000" tIns="0" anchor="ctr" anchorCtr="0">
            <a:noAutofit/>
          </a:bodyPr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1295400"/>
            <a:ext cx="5500800" cy="4270200"/>
          </a:xfrm>
        </p:spPr>
        <p:txBody>
          <a:bodyPr anchor="ctr" anchorCtr="0"/>
          <a:lstStyle>
            <a:lvl1pPr algn="l">
              <a:defRPr sz="4800" spc="-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1F6A7-92A2-AA14-3C8B-5550669C29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762" y="5642444"/>
            <a:ext cx="5500799" cy="350369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5pPr>
            <a:lvl6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D6E44EC-D1ED-56D5-9AAA-C2A04539DEB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9E5B0C8-D9E9-41D2-8E25-3E96E8092C88}" type="datetime3">
              <a:rPr lang="en-US" smtClean="0"/>
              <a:t>16 April 2025</a:t>
            </a:fld>
            <a:endParaRPr lang="en-US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FF434E18-D4E3-64FA-64DD-DCA37303D8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000" y="432000"/>
            <a:ext cx="774000" cy="299738"/>
          </a:xfrm>
          <a:prstGeom prst="rect">
            <a:avLst/>
          </a:prstGeom>
        </p:spPr>
      </p:pic>
      <p:pic>
        <p:nvPicPr>
          <p:cNvPr id="4" name="Tagline">
            <a:extLst>
              <a:ext uri="{FF2B5EF4-FFF2-40B4-BE49-F238E27FC236}">
                <a16:creationId xmlns:a16="http://schemas.microsoft.com/office/drawing/2014/main" id="{C4631EBB-BCCA-9772-71E0-1F1D7B401F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2226" y="6032713"/>
            <a:ext cx="1268011" cy="432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2060FB-3310-98A7-57F4-78B4341F59F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048400" y="6271200"/>
            <a:ext cx="3883098" cy="180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9385100" cy="17280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3455600"/>
            <a:ext cx="5180400" cy="2537213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Enter &amp; TAB to view next text style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6800" y="3455600"/>
            <a:ext cx="3560400" cy="2537213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Enter &amp; TAB to view next text style   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31AF2F-9DAA-B62C-4FD4-F4C9743C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D06B-1DCC-4C16-88C1-4EC6626CBC3E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745B97-C128-A763-F7C6-47AC50A6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E97C30-0CD9-55CE-45C7-0000B8B5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513F162A-57B9-D888-A5CF-041FD8CE3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812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CF41-4700-4C0D-801F-1B8DD72ED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9385100" cy="17280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3455599"/>
            <a:ext cx="5180400" cy="2537213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                               Enter &amp; TAB to view next text style                                     SHIFT+TAB to view previous text style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6800" y="3455599"/>
            <a:ext cx="3560400" cy="2537213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noProof="0" dirty="0"/>
              <a:t>Click to add text                                 Enter &amp; TAB to view next text style       SHIFT+TAB to view previous text style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31AF2F-9DAA-B62C-4FD4-F4C9743C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0292E-454A-44B9-B98A-0C5DB9528EB1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745B97-C128-A763-F7C6-47AC50A6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E97C30-0CD9-55CE-45C7-0000B8B5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3DB60543-B803-CAF9-C1DF-4D6D7E0185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145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3EC2906D-C91C-4D55-616A-0E01E668DA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D0D0D0"/>
          </a:solidFill>
        </p:spPr>
        <p:txBody>
          <a:bodyPr wrap="square" lIns="0" tIns="36000" anchor="t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on frame and insert dark picture, so white logo and text will be visible, using the Insert tab, Pictures</a:t>
            </a:r>
          </a:p>
        </p:txBody>
      </p:sp>
      <p:sp>
        <p:nvSpPr>
          <p:cNvPr id="10" name="Logo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986237" y="432000"/>
            <a:ext cx="774000" cy="2997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32000" y="863600"/>
            <a:ext cx="6796800" cy="5129600"/>
          </a:xfrm>
        </p:spPr>
        <p:txBody>
          <a:bodyPr anchor="t" anchorCtr="0"/>
          <a:lstStyle>
            <a:lvl1pPr algn="l">
              <a:defRPr sz="4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2DBFADF-4444-E2FC-E3FF-E9B2ECB7AD8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A442F38-8BB2-416E-BDE1-AB8FAEA17FE4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E8EE1C-6D15-587A-A622-BB0B18DC721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B7DF0F1-8851-4B1B-E69E-B4481A1B8F1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9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3EC2906D-C91C-4D55-616A-0E01E668DA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D0D0D0"/>
          </a:solidFill>
        </p:spPr>
        <p:txBody>
          <a:bodyPr wrap="square" lIns="0" tIns="36000" anchor="t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on frame and insert dark picture, so white logo and text will be visible, using the Insert tab,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31999" y="863600"/>
            <a:ext cx="3558975" cy="5129600"/>
          </a:xfrm>
        </p:spPr>
        <p:txBody>
          <a:bodyPr anchor="t" anchorCtr="0"/>
          <a:lstStyle>
            <a:lvl1pPr algn="l">
              <a:defRPr sz="48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3C9C3D8-A7D7-6E84-425A-13F9C95191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9169400" y="1295400"/>
            <a:ext cx="2590836" cy="4697413"/>
          </a:xfrm>
        </p:spPr>
        <p:txBody>
          <a:bodyPr anchor="b" anchorCtr="0"/>
          <a:lstStyle>
            <a:lvl1pPr marL="0" indent="0">
              <a:buFont typeface="Arial" panose="020B0604020202020204" pitchFamily="34" charset="0"/>
              <a:buChar char="​"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0" name="Logo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0986237" y="432000"/>
            <a:ext cx="774000" cy="2997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0BF9C2E-764D-C8D3-307E-2C7C64065EA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7DE763E-B74F-488B-BD1C-A2D102E33016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62BE8BE-C5DA-2CFD-3512-1EAB58C26B1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270450-3A7E-0E81-5655-8CBB2BDC239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57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r 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1295400"/>
            <a:ext cx="2587425" cy="1041400"/>
          </a:xfrm>
        </p:spPr>
        <p:txBody>
          <a:bodyPr anchor="t" anchorCtr="0"/>
          <a:lstStyle>
            <a:lvl1pPr algn="l">
              <a:defRPr sz="3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title, 2 lines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68C4A23D-C069-B4C3-BEC4-4F4A5F7B4A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6167" y="1295400"/>
            <a:ext cx="6470896" cy="42656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0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>
                <a:solidFill>
                  <a:schemeClr val="tx1"/>
                </a:solidFill>
              </a:defRPr>
            </a:lvl2pPr>
            <a:lvl3pPr marL="180000"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add quotation or statement</a:t>
            </a:r>
          </a:p>
          <a:p>
            <a:pPr lvl="1"/>
            <a:r>
              <a:rPr lang="en-US" dirty="0"/>
              <a:t>2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42DD10D-531F-A279-8C9A-40536F40654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887CAD82-A73A-49CC-819B-F87524800611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92022E-305E-D013-0604-3AB955F20E4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A08871-C354-99A2-1236-7586A680F62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8713A999-F824-6537-BE90-F8ED2A28F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02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17DAC8-9FE5-D6A1-5A38-BC46E4D309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45340" y="0"/>
            <a:ext cx="9047860" cy="4012756"/>
          </a:xfrm>
          <a:custGeom>
            <a:avLst/>
            <a:gdLst>
              <a:gd name="connsiteX0" fmla="*/ 6295687 w 9047860"/>
              <a:gd name="connsiteY0" fmla="*/ 0 h 4012756"/>
              <a:gd name="connsiteX1" fmla="*/ 9047860 w 9047860"/>
              <a:gd name="connsiteY1" fmla="*/ 0 h 4012756"/>
              <a:gd name="connsiteX2" fmla="*/ 9047860 w 9047860"/>
              <a:gd name="connsiteY2" fmla="*/ 3541448 h 4012756"/>
              <a:gd name="connsiteX3" fmla="*/ 6295687 w 9047860"/>
              <a:gd name="connsiteY3" fmla="*/ 3541448 h 4012756"/>
              <a:gd name="connsiteX4" fmla="*/ 3145239 w 9047860"/>
              <a:gd name="connsiteY4" fmla="*/ 0 h 4012756"/>
              <a:gd name="connsiteX5" fmla="*/ 5897411 w 9047860"/>
              <a:gd name="connsiteY5" fmla="*/ 0 h 4012756"/>
              <a:gd name="connsiteX6" fmla="*/ 5897411 w 9047860"/>
              <a:gd name="connsiteY6" fmla="*/ 4012756 h 4012756"/>
              <a:gd name="connsiteX7" fmla="*/ 3145239 w 9047860"/>
              <a:gd name="connsiteY7" fmla="*/ 4012756 h 4012756"/>
              <a:gd name="connsiteX8" fmla="*/ 0 w 9047860"/>
              <a:gd name="connsiteY8" fmla="*/ 0 h 4012756"/>
              <a:gd name="connsiteX9" fmla="*/ 2752173 w 9047860"/>
              <a:gd name="connsiteY9" fmla="*/ 0 h 4012756"/>
              <a:gd name="connsiteX10" fmla="*/ 2752173 w 9047860"/>
              <a:gd name="connsiteY10" fmla="*/ 3070139 h 4012756"/>
              <a:gd name="connsiteX11" fmla="*/ 0 w 9047860"/>
              <a:gd name="connsiteY11" fmla="*/ 3070139 h 401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7860" h="4012756">
                <a:moveTo>
                  <a:pt x="6295687" y="0"/>
                </a:moveTo>
                <a:lnTo>
                  <a:pt x="9047860" y="0"/>
                </a:lnTo>
                <a:lnTo>
                  <a:pt x="9047860" y="3541448"/>
                </a:lnTo>
                <a:lnTo>
                  <a:pt x="6295687" y="3541448"/>
                </a:lnTo>
                <a:close/>
                <a:moveTo>
                  <a:pt x="3145239" y="0"/>
                </a:moveTo>
                <a:lnTo>
                  <a:pt x="5897411" y="0"/>
                </a:lnTo>
                <a:lnTo>
                  <a:pt x="5897411" y="4012756"/>
                </a:lnTo>
                <a:lnTo>
                  <a:pt x="3145239" y="4012756"/>
                </a:lnTo>
                <a:close/>
                <a:moveTo>
                  <a:pt x="0" y="0"/>
                </a:moveTo>
                <a:lnTo>
                  <a:pt x="2752173" y="0"/>
                </a:lnTo>
                <a:lnTo>
                  <a:pt x="2752173" y="3070139"/>
                </a:lnTo>
                <a:lnTo>
                  <a:pt x="0" y="30701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576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FF434E18-D4E3-64FA-64DD-DCA37303D8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00" y="432000"/>
            <a:ext cx="774000" cy="299738"/>
          </a:xfrm>
          <a:prstGeom prst="rect">
            <a:avLst/>
          </a:prstGeom>
        </p:spPr>
      </p:pic>
      <p:pic>
        <p:nvPicPr>
          <p:cNvPr id="4" name="Tagline">
            <a:extLst>
              <a:ext uri="{FF2B5EF4-FFF2-40B4-BE49-F238E27FC236}">
                <a16:creationId xmlns:a16="http://schemas.microsoft.com/office/drawing/2014/main" id="{03B2A279-85BA-9C4C-C3E5-A0609D1328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2226" y="6032713"/>
            <a:ext cx="1268011" cy="4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000" y="4089600"/>
            <a:ext cx="5500800" cy="1476000"/>
          </a:xfrm>
        </p:spPr>
        <p:txBody>
          <a:bodyPr anchor="ctr" anchorCtr="0"/>
          <a:lstStyle>
            <a:lvl1pPr algn="l">
              <a:defRPr sz="4800" spc="-1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8438FD-4938-EABD-A952-419D76F3E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800" y="5992813"/>
            <a:ext cx="1617663" cy="4318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Name Surname add Title in next line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1F3BE9-4E62-F931-13C3-AFFCD9861B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73312" y="5992813"/>
            <a:ext cx="3559176" cy="4318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Phone add                                                                   E-mail in next line</a:t>
            </a:r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Date Placeholder 41" hidden="1">
            <a:extLst>
              <a:ext uri="{FF2B5EF4-FFF2-40B4-BE49-F238E27FC236}">
                <a16:creationId xmlns:a16="http://schemas.microsoft.com/office/drawing/2014/main" id="{2D6E44EC-D1ED-56D5-9AAA-C2A04539DEB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56D8F9B-62C4-4718-8177-E99FE077EA6B}" type="datetime3">
              <a:rPr lang="en-US" smtClean="0"/>
              <a:t>16 April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2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3297A132-C2EE-4CE3-8B75-B1FDFF50D46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Date Placeholder 41" hidden="1">
            <a:extLst>
              <a:ext uri="{FF2B5EF4-FFF2-40B4-BE49-F238E27FC236}">
                <a16:creationId xmlns:a16="http://schemas.microsoft.com/office/drawing/2014/main" id="{2D6E44EC-D1ED-56D5-9AAA-C2A04539DEB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13946FFF-1566-4894-B74A-941F661FB9F4}" type="datetime3">
              <a:rPr lang="en-US" smtClean="0"/>
              <a:t>16 April 2025</a:t>
            </a:fld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71E1F038-8583-6F9E-29EB-F8C2D9432A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49462" y="1860603"/>
            <a:ext cx="8099979" cy="313679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17DAC8-9FE5-D6A1-5A38-BC46E4D309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D0D0D0"/>
          </a:solidFill>
        </p:spPr>
        <p:txBody>
          <a:bodyPr wrap="square" lIns="0" tIns="72000" anchor="t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frame to change picture, using the Insert tab, Pictures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1F3BE9-4E62-F931-13C3-AFFCD9861B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49462" y="1860604"/>
            <a:ext cx="8099979" cy="31367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noFill/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Add Phone add                                                                   E-mail in next line</a:t>
            </a:r>
          </a:p>
        </p:txBody>
      </p:sp>
    </p:spTree>
    <p:extLst>
      <p:ext uri="{BB962C8B-B14F-4D97-AF65-F5344CB8AC3E}">
        <p14:creationId xmlns:p14="http://schemas.microsoft.com/office/powerpoint/2010/main" val="4931491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Two content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F5836-A53C-4F9D-8208-19EFA158B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95997"/>
            <a:ext cx="3560400" cy="4696813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5107" y="1295999"/>
            <a:ext cx="3560400" cy="46968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198213" y="1295999"/>
            <a:ext cx="3560400" cy="46968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7B261A6A-0AB3-6B29-97E3-65E332BA55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4E2B42F0-17CE-4291-A62D-6BBB35AE2D5A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3F1967D3-C969-0779-3EEB-C1EB8656857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D8B651F-99AA-8B13-4C4B-C3FA8171774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156BC16E-C4D8-1D47-02F8-7CBE22A46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5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Three content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F5836-A53C-4F9D-8208-19EFA158B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95997"/>
            <a:ext cx="2588400" cy="4696813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4864" y="1295999"/>
            <a:ext cx="2588400" cy="46968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7729" y="1295999"/>
            <a:ext cx="2588400" cy="46968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73555-621B-4368-85A5-D9E165C763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70213" y="1295999"/>
            <a:ext cx="2588400" cy="46968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7B261A6A-0AB3-6B29-97E3-65E332BA55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D691B107-46C2-4D5E-A4D1-6D1490D257C2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3F1967D3-C969-0779-3EEB-C1EB8656857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D8B651F-99AA-8B13-4C4B-C3FA8171774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2315AAE8-06E5-1F02-90BC-4A6DDED49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7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Five content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F5836-A53C-4F9D-8208-19EFA158B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96000"/>
            <a:ext cx="3560400" cy="19152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3643200"/>
            <a:ext cx="3560400" cy="1915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5107" y="1296000"/>
            <a:ext cx="3560400" cy="1915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73555-621B-4368-85A5-D9E165C763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5107" y="3643200"/>
            <a:ext cx="3560400" cy="1915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       Enter &amp; TAB to view next text style SHIFT+TAB to view previous text style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F68EC61-8561-4994-8A68-09675655FE3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98213" y="1296000"/>
            <a:ext cx="3560400" cy="1915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       Enter &amp; TAB to view next text style         SHIFT+TAB to view previous text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80BF4E0-B153-411A-B8D8-A592C7C565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98213" y="3643200"/>
            <a:ext cx="3560400" cy="1915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        Enter &amp; TAB to view next text style SHIFT+TAB to view previous text style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7B261A6A-0AB3-6B29-97E3-65E332BA55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784AB3C-C89B-4811-8519-DFA11D99F992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3F1967D3-C969-0779-3EEB-C1EB8656857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D8B651F-99AA-8B13-4C4B-C3FA8171774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3266DD73-667B-DCF4-67BB-A5CEB165A7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29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3EC2906D-C91C-4D55-616A-0E01E668DA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264000" tIns="0" anchor="ctr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E1304FA1-E0F5-4AD4-846A-37642FFE48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ogo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432000"/>
            <a:ext cx="774000" cy="2997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432000" y="1295400"/>
            <a:ext cx="5500800" cy="4270200"/>
          </a:xfrm>
        </p:spPr>
        <p:txBody>
          <a:bodyPr anchor="ctr" anchorCtr="0"/>
          <a:lstStyle>
            <a:lvl1pPr algn="l">
              <a:defRPr sz="48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8B04237-93E9-2A83-D3FD-51334880D6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62" y="5642444"/>
            <a:ext cx="5500799" cy="350369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/>
            </a:lvl5pPr>
            <a:lvl6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D6E44EC-D1ED-56D5-9AAA-C2A04539DEB0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366ADC-C142-4C38-8B82-58BD11CFE877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46" name="Tagline Placeholder 9">
            <a:extLst>
              <a:ext uri="{FF2B5EF4-FFF2-40B4-BE49-F238E27FC236}">
                <a16:creationId xmlns:a16="http://schemas.microsoft.com/office/drawing/2014/main" id="{C92D76CC-B0DB-7004-9A7C-05178E55EC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2226" y="6035426"/>
            <a:ext cx="1268011" cy="432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59196-87BD-4F24-D4E8-88C1C61EFA1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048400" y="6271200"/>
            <a:ext cx="3883098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676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Seven content">
    <p:bg>
      <p:bgPr>
        <a:solidFill>
          <a:srgbClr val="F3EE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F5836-A53C-4F9D-8208-19EFA158B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96000"/>
            <a:ext cx="2588400" cy="19152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2000" y="3643200"/>
            <a:ext cx="2588400" cy="1915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44864" y="1296000"/>
            <a:ext cx="2588400" cy="1915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73555-621B-4368-85A5-D9E165C763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44864" y="3643200"/>
            <a:ext cx="2588400" cy="1915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F68EC61-8561-4994-8A68-09675655FE3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57729" y="1296000"/>
            <a:ext cx="2587822" cy="1915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80BF4E0-B153-411A-B8D8-A592C7C565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7729" y="3643200"/>
            <a:ext cx="2588400" cy="1915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42111F8-D026-4080-A7D1-2BD64D26F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170213" y="1296000"/>
            <a:ext cx="2588400" cy="1915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dirty="0"/>
              <a:t>Click to add text                Enter &amp; TAB to view next text style                    SHIFT+TAB to view previous text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2BE8FA1-8429-3E59-4329-D75343EBDC8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170213" y="3643200"/>
            <a:ext cx="2588400" cy="1915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7B261A6A-0AB3-6B29-97E3-65E332BA55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73FB1D18-B6A1-47AA-85AF-1BADCA51AB45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3F1967D3-C969-0779-3EEB-C1EB8656857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D8B651F-99AA-8B13-4C4B-C3FA8171774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6373103F-C053-E6AB-8624-1A5757268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90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0C35B-2366-A98F-8540-58AC4029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EFE6B-11C5-4604-A6DA-8CBF5DB97254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0EB71-A8EE-CF18-807D-A4655231F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4170B-C4A3-744E-C4CE-948DDA76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D583CC55-F2B7-571E-5105-2FE9888EF4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ast overskrift"/>
          <p:cNvSpPr txBox="1"/>
          <p:nvPr userDrawn="1"/>
        </p:nvSpPr>
        <p:spPr>
          <a:xfrm>
            <a:off x="431800" y="448713"/>
            <a:ext cx="11326813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BB3B459-CDFE-44C8-879C-511BDE5A64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3785" y="1306551"/>
            <a:ext cx="2488986" cy="469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TEXT STYLES</a:t>
            </a:r>
            <a:endParaRPr lang="en-US" altLang="da-DK" sz="1600" b="0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US" altLang="da-DK" sz="900" b="0" baseline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to jump through levels. Click </a:t>
            </a:r>
            <a:r>
              <a:rPr lang="en-US" altLang="da-DK" sz="900" b="1" baseline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US" altLang="da-DK" sz="900" b="0" baseline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US" altLang="da-DK" sz="900" b="1" baseline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US" altLang="da-DK" sz="900" b="0" baseline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baseline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US" altLang="da-DK" sz="900" b="1" baseline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US" sz="900" b="1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90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US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US" sz="900" baseline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US" sz="900" b="1" baseline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US" sz="900" baseline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endParaRPr lang="en-US" altLang="da-DK" sz="900" b="0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US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Use bullet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Delete bullet for regular text.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Click on the bullet button to apply the correct bullet again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US" altLang="da-DK" sz="900" b="0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US" sz="900" noProof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US" sz="900" b="1" noProof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 </a:t>
            </a:r>
            <a:r>
              <a:rPr lang="en-US" sz="900" noProof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</a:t>
            </a:r>
            <a:br>
              <a:rPr lang="en-US" sz="900" noProof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US" sz="900" noProof="1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a dropdown menu of possible slide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1600" b="0" cap="all" baseline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Colors</a:t>
            </a:r>
            <a:endParaRPr lang="en-US" sz="1600" cap="all" baseline="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Use colors from top row and 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all Custom Colors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endParaRPr lang="en-US" sz="900" noProof="1">
              <a:solidFill>
                <a:srgbClr val="000000"/>
              </a:solidFill>
              <a:latin typeface="+mn-lt"/>
              <a:ea typeface="Arial" panose="020B0604020202020204" pitchFamily="34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66B3FBB4-61DE-493B-8F38-CB78E008D9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31286" y="1306551"/>
            <a:ext cx="2578056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1200"/>
              </a:spcBef>
              <a:spcAft>
                <a:spcPts val="600"/>
              </a:spcAft>
              <a:buFont typeface="+mj-lt"/>
              <a:buNone/>
              <a:defRPr/>
            </a:pPr>
            <a:r>
              <a:rPr lang="en-US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US" altLang="da-DK" sz="90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US" altLang="da-DK" sz="90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Reset</a:t>
            </a:r>
            <a:r>
              <a:rPr lang="en-US" altLang="da-DK" sz="90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menu to reset position, size and formatting of the slide </a:t>
            </a:r>
            <a:br>
              <a:rPr lang="en-US" altLang="da-DK" sz="90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placeholders to their default settings</a:t>
            </a:r>
            <a:endParaRPr lang="en-US" altLang="da-DK" sz="900" baseline="0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endParaRPr lang="en-US" sz="900" b="1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PICTURES</a:t>
            </a:r>
            <a:endParaRPr lang="en-US" sz="1600" b="1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 slides with pictureplaceholder, click 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 the icon and choose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Insert 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to browse 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for picture</a:t>
            </a:r>
            <a:endParaRPr lang="en-US" altLang="da-DK" sz="900" b="1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endParaRPr lang="en-US" altLang="da-DK" sz="900" b="0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graphic. If this happens, select the picture, right-click and choose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17EA80A0-F605-4897-AE2A-18933CAB6D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10588" y="1306551"/>
            <a:ext cx="2505733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HEADER &amp; FOOTER</a:t>
            </a:r>
            <a:endParaRPr lang="en-US" altLang="da-DK" sz="1600" b="0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tab. Write the desired text in Footer field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Apply to All (apply text on all slides) 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or click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(apply text on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one or several selected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slide(s)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endParaRPr lang="en-US" altLang="da-DK" sz="900" b="0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tab and set tick mark next 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to </a:t>
            </a: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US" altLang="da-DK" sz="900" b="0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Mac: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+mn-lt"/>
              </a:rPr>
              <a:t>⌘ 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+ option + ctrl + G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endParaRPr lang="en-US" altLang="da-DK" sz="900" b="0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16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Create a slide in your </a:t>
            </a:r>
            <a:b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new presentation and copy </a:t>
            </a:r>
            <a:r>
              <a:rPr lang="en-US" altLang="da-DK" sz="900" b="0" i="0" u="sng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US" altLang="da-DK" sz="900" b="0" i="0" u="none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US" altLang="da-DK" sz="900" b="0" i="0" u="sng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US" altLang="da-DK" sz="900" b="0" i="0" u="none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US" altLang="da-DK" sz="900" b="1" i="0" u="sng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b="0" noProof="1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  <a:endParaRPr lang="en-US" altLang="da-DK" sz="900" b="1" noProof="1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501896-43DD-469D-A55E-AA24E78013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6761" y="3073933"/>
            <a:ext cx="257143" cy="2857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22642E-922E-4D3E-9481-C027E3A93C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36761" y="4576990"/>
            <a:ext cx="475428" cy="17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E3D92-3923-49A5-9D66-A01D0529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901" t="45142" r="62601" b="9046"/>
          <a:stretch/>
        </p:blipFill>
        <p:spPr>
          <a:xfrm>
            <a:off x="6559342" y="2719441"/>
            <a:ext cx="341204" cy="321707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EE4BD888-DAA9-4A3B-ADD9-0ACB9540A6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36761" y="3893345"/>
            <a:ext cx="328881" cy="505501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DF46DFB-ABDB-43BA-AD93-FDEE2D7642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31756" y="1736321"/>
            <a:ext cx="538465" cy="172841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CF6F40E1-EF2A-4675-A88E-429AD3ADD34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635486" y="3592844"/>
            <a:ext cx="313788" cy="543900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EEB59ED-856C-4646-8080-8164D2973D0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51712" y="1844297"/>
            <a:ext cx="378293" cy="543366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255389D-CF36-4F44-B13C-FA0B1F4288A9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8B3BD4-04BC-40A0-B801-FB79B088402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836761" y="2312091"/>
            <a:ext cx="457143" cy="2571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D24B430-598D-2E99-6E4B-D6C02EB952C8}"/>
              </a:ext>
            </a:extLst>
          </p:cNvPr>
          <p:cNvGrpSpPr/>
          <p:nvPr userDrawn="1"/>
        </p:nvGrpSpPr>
        <p:grpSpPr>
          <a:xfrm>
            <a:off x="2609062" y="4912403"/>
            <a:ext cx="908298" cy="1624601"/>
            <a:chOff x="2814462" y="4912403"/>
            <a:chExt cx="908298" cy="16246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8A0D89-F8AD-6CF5-B3FB-BE587B1CDB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2831584" y="4912403"/>
              <a:ext cx="886146" cy="1624601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8A934DC-FA1A-DC70-83F7-27998B95736D}"/>
                </a:ext>
              </a:extLst>
            </p:cNvPr>
            <p:cNvGrpSpPr/>
            <p:nvPr userDrawn="1"/>
          </p:nvGrpSpPr>
          <p:grpSpPr>
            <a:xfrm>
              <a:off x="2814462" y="5039012"/>
              <a:ext cx="905404" cy="1472528"/>
              <a:chOff x="8577240" y="2433052"/>
              <a:chExt cx="1602907" cy="260658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8FE5EC-D0C6-3DCA-5326-C4ABCCCF67C0}"/>
                  </a:ext>
                </a:extLst>
              </p:cNvPr>
              <p:cNvSpPr/>
              <p:nvPr userDrawn="1"/>
            </p:nvSpPr>
            <p:spPr>
              <a:xfrm>
                <a:off x="8589162" y="2433052"/>
                <a:ext cx="1590985" cy="278066"/>
              </a:xfrm>
              <a:prstGeom prst="rect">
                <a:avLst/>
              </a:prstGeom>
              <a:noFill/>
              <a:ln w="25400">
                <a:solidFill>
                  <a:srgbClr val="1ED2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endParaRPr lang="en-US" sz="1796" dirty="0" err="1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C41C02-4D1D-4E89-3D88-326D877CDE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77240" y="2756927"/>
                <a:ext cx="1602906" cy="600872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9EB37F5-BB01-3A7B-EB3C-1D4F99D0E28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611332" y="2764381"/>
                <a:ext cx="1556893" cy="60913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B902546-2079-28AB-65C1-930E8477C7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89160" y="4726799"/>
                <a:ext cx="1579065" cy="31284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CE48439-C4D1-F75F-D1B3-656A60CC23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589160" y="4726799"/>
                <a:ext cx="1579065" cy="22668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32180E8-F3CC-DA64-6CE6-99C382C697CF}"/>
                </a:ext>
              </a:extLst>
            </p:cNvPr>
            <p:cNvSpPr/>
            <p:nvPr userDrawn="1"/>
          </p:nvSpPr>
          <p:spPr>
            <a:xfrm>
              <a:off x="2824091" y="5633428"/>
              <a:ext cx="898669" cy="604321"/>
            </a:xfrm>
            <a:prstGeom prst="rect">
              <a:avLst/>
            </a:prstGeom>
            <a:noFill/>
            <a:ln w="25400">
              <a:solidFill>
                <a:srgbClr val="1ED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US" sz="1796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8878217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4400" b="0" noProof="0" dirty="0">
                <a:solidFill>
                  <a:schemeClr val="bg1"/>
                </a:solidFill>
              </a:rPr>
              <a:t>If you see any </a:t>
            </a:r>
            <a:r>
              <a:rPr lang="en-US" sz="4400" b="0" i="0" noProof="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layouts after this </a:t>
            </a:r>
            <a:r>
              <a:rPr lang="en-US" sz="4400" b="0" i="0" noProof="0" dirty="0">
                <a:solidFill>
                  <a:schemeClr val="bg1"/>
                </a:solidFill>
              </a:rPr>
              <a:t>one</a:t>
            </a:r>
            <a:r>
              <a:rPr lang="en-US" sz="4400" b="1" i="1" noProof="0" dirty="0">
                <a:solidFill>
                  <a:schemeClr val="bg1"/>
                </a:solidFill>
              </a:rPr>
              <a:t>,</a:t>
            </a:r>
            <a:br>
              <a:rPr lang="en-US" sz="4400" b="0" i="0" noProof="0" dirty="0">
                <a:solidFill>
                  <a:schemeClr val="bg1"/>
                </a:solidFill>
              </a:rPr>
            </a:br>
            <a:r>
              <a:rPr lang="en-US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US" sz="4400" b="0" i="0" u="none" noProof="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are not </a:t>
            </a:r>
            <a:r>
              <a:rPr lang="en-US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US" sz="2800" b="0" noProof="0" dirty="0">
                <a:solidFill>
                  <a:schemeClr val="bg1"/>
                </a:solidFill>
              </a:rPr>
            </a:br>
            <a:br>
              <a:rPr lang="en-US" sz="2800" b="0" noProof="0" dirty="0">
                <a:solidFill>
                  <a:schemeClr val="bg1"/>
                </a:solidFill>
              </a:rPr>
            </a:br>
            <a:endParaRPr lang="en-US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30213" y="2588374"/>
            <a:ext cx="1015234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0" b="1" i="0" noProof="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Do not use </a:t>
            </a:r>
            <a:endParaRPr lang="en-US" sz="15000" b="1" i="0" dirty="0">
              <a:solidFill>
                <a:schemeClr val="bg1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US" sz="1800" b="0" noProof="0" dirty="0">
                <a:solidFill>
                  <a:schemeClr val="bg1"/>
                </a:solidFill>
              </a:rPr>
            </a:br>
            <a:endParaRPr lang="en-US" sz="1800" b="0" noProof="0" dirty="0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89CEE22D-3220-45C5-956C-5492E6624632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46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9">
            <a:extLst>
              <a:ext uri="{FF2B5EF4-FFF2-40B4-BE49-F238E27FC236}">
                <a16:creationId xmlns:a16="http://schemas.microsoft.com/office/drawing/2014/main" id="{1F95E159-5DC6-5281-03F6-81FA3A49180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27888" y="0"/>
            <a:ext cx="4965312" cy="6861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576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B3B4A0-C375-41A6-AA76-9E9EE3A79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4492"/>
            <a:ext cx="5500688" cy="50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Agenda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1728493"/>
            <a:ext cx="5500688" cy="4264320"/>
          </a:xfr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141414"/>
              </a:buClr>
              <a:buFont typeface="+mj-lt"/>
              <a:buAutoNum type="arabicPeriod"/>
              <a:defRPr sz="2000" b="0">
                <a:solidFill>
                  <a:schemeClr val="tx1"/>
                </a:solidFill>
                <a:latin typeface="+mn-lt"/>
              </a:defRPr>
            </a:lvl1pPr>
            <a:lvl2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2pPr>
            <a:lvl3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3pPr>
            <a:lvl4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4pPr>
            <a:lvl5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5pPr>
            <a:lvl6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6pPr>
            <a:lvl7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7pPr>
            <a:lvl8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8pPr>
            <a:lvl9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add agenda point</a:t>
            </a:r>
          </a:p>
          <a:p>
            <a:pPr lvl="1"/>
            <a:r>
              <a:rPr lang="en-US" noProof="0" dirty="0"/>
              <a:t>Second indent</a:t>
            </a:r>
          </a:p>
        </p:txBody>
      </p:sp>
      <p:sp>
        <p:nvSpPr>
          <p:cNvPr id="9" name="Logo Placeholder 9">
            <a:extLst>
              <a:ext uri="{FF2B5EF4-FFF2-40B4-BE49-F238E27FC236}">
                <a16:creationId xmlns:a16="http://schemas.microsoft.com/office/drawing/2014/main" id="{A8446264-65F7-50E8-101F-16D851063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84613" y="432000"/>
            <a:ext cx="774000" cy="299738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0" dirty="0"/>
              <a:t>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4953A64-F296-B8C4-E472-915A7AB1333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21CF383-986D-4628-9EED-E198AC15FB03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AB1455-E7F4-13CA-4E4B-5EA74ED886E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37A55-6DFF-8810-13BD-74293F7DA73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048400" y="6271200"/>
            <a:ext cx="3883098" cy="180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31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20808C-A9FC-0520-80B7-E8B7B7FF5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5500688" cy="50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Agenda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85AA6-92EE-46D3-8826-CF357E1A45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000" y="1727601"/>
            <a:ext cx="792000" cy="4265212"/>
          </a:xfrm>
        </p:spPr>
        <p:txBody>
          <a:bodyPr/>
          <a:lstStyle>
            <a:lvl1pPr marL="0" indent="0">
              <a:lnSpc>
                <a:spcPts val="26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4pPr>
            <a:lvl5pPr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7pPr>
            <a:lvl8pPr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+mn-lt"/>
              </a:defRPr>
            </a:lvl8pPr>
            <a:lvl9pPr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00:00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401762" y="1727601"/>
            <a:ext cx="4530725" cy="4265212"/>
          </a:xfrm>
        </p:spPr>
        <p:txBody>
          <a:bodyPr/>
          <a:lstStyle>
            <a:lvl1pPr marL="0" indent="0">
              <a:lnSpc>
                <a:spcPts val="26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add agenda point, one line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2CF03C-775B-9CEC-DDF4-B4B4D431168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527606D-AF65-44AC-B6B8-D7FB28FAFEC7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419E34-5713-02D9-7C34-B1C4B3F0967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6353B-7C2A-6F34-3538-7EDFCB3C532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2048400" y="6271200"/>
            <a:ext cx="3883098" cy="180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FFC9A1BA-7221-3437-C50A-A8C3B38BB1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6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20808C-A9FC-0520-80B7-E8B7B7FF5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863600"/>
            <a:ext cx="2587425" cy="9999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Agenda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7D1017B-5B93-51A9-55B3-ED901BAC88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4824" y="863601"/>
            <a:ext cx="5502276" cy="5129212"/>
          </a:xfr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Font typeface="+mj-lt"/>
              <a:buAutoNum type="arabicPeriod"/>
              <a:defRPr sz="2000" b="0">
                <a:solidFill>
                  <a:schemeClr val="tx1"/>
                </a:solidFill>
                <a:latin typeface="+mn-lt"/>
              </a:defRPr>
            </a:lvl1pPr>
            <a:lvl2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2pPr>
            <a:lvl3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3pPr>
            <a:lvl4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4pPr>
            <a:lvl5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5pPr>
            <a:lvl6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6pPr>
            <a:lvl7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7pPr>
            <a:lvl8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8pPr>
            <a:lvl9pPr marL="540000" indent="-18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1450F5"/>
              </a:buClr>
              <a:buFont typeface="Inter" panose="02000503000000020004" pitchFamily="2" charset="0"/>
              <a:buChar char="-"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add agenda point</a:t>
            </a:r>
          </a:p>
          <a:p>
            <a:pPr lvl="1"/>
            <a:r>
              <a:rPr lang="en-US" noProof="0" dirty="0"/>
              <a:t>Second indent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B3697-5A10-3954-BA5B-20BE868C8A4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4BACF6F-EE42-438C-B9D6-4EC9BC1A0397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DB83AA-C7F5-3811-A406-CF7545F6CE4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2D356A-C127-FB33-B378-582BA8F87D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>
            <a:extLst>
              <a:ext uri="{FF2B5EF4-FFF2-40B4-BE49-F238E27FC236}">
                <a16:creationId xmlns:a16="http://schemas.microsoft.com/office/drawing/2014/main" id="{CA3B49E2-9E84-91C3-98CA-04B09D4BCD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4613" y="432000"/>
            <a:ext cx="774000" cy="2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1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863600"/>
            <a:ext cx="3559175" cy="986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2159599"/>
            <a:ext cx="11326613" cy="38332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Level 1                                                                                                                                                                                                        Enter &amp; TAB to view next text style                                                                                                                                                  SHIFT+TAB to view previous text style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5, Header</a:t>
            </a:r>
          </a:p>
          <a:p>
            <a:pPr lvl="5"/>
            <a:r>
              <a:rPr lang="en-US" noProof="0" dirty="0"/>
              <a:t>Level 6, Body</a:t>
            </a:r>
          </a:p>
          <a:p>
            <a:pPr lvl="6"/>
            <a:r>
              <a:rPr lang="en-US" noProof="0" dirty="0"/>
              <a:t>Level 7, Report bullet</a:t>
            </a:r>
          </a:p>
          <a:p>
            <a:pPr lvl="7"/>
            <a:r>
              <a:rPr lang="en-US" noProof="0" dirty="0"/>
              <a:t>Level 8, Report Body</a:t>
            </a:r>
          </a:p>
          <a:p>
            <a:pPr lvl="8"/>
            <a:r>
              <a:rPr lang="en-US" noProof="0" dirty="0"/>
              <a:t>Level 9, Numbers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00" y="6271200"/>
            <a:ext cx="96976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110000"/>
              </a:lnSpc>
              <a:defRPr sz="800" cap="all" baseline="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1pPr>
          </a:lstStyle>
          <a:p>
            <a:fld id="{2884EAC1-8263-4023-A331-8499B85EDC79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400" y="6271200"/>
            <a:ext cx="77688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110000"/>
              </a:lnSpc>
              <a:spcAft>
                <a:spcPts val="300"/>
              </a:spcAft>
              <a:defRPr sz="800" cap="all" baseline="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271200"/>
            <a:ext cx="648499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110000"/>
              </a:lnSpc>
              <a:defRPr sz="800">
                <a:solidFill>
                  <a:schemeClr val="tx1"/>
                </a:solidFill>
                <a:latin typeface="KONE Information" panose="020B0603040000020003" pitchFamily="34" charset="-79"/>
                <a:cs typeface="KONE Information" panose="020B0603040000020003" pitchFamily="34" charset="-79"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B1B4-ADA6-C7A1-8C3B-DA9344BE847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469688" y="63500"/>
            <a:ext cx="687387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KONE Internal</a:t>
            </a:r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737" r:id="rId7"/>
    <p:sldLayoutId id="2147483766" r:id="rId8"/>
    <p:sldLayoutId id="2147483806" r:id="rId9"/>
    <p:sldLayoutId id="2147483731" r:id="rId10"/>
    <p:sldLayoutId id="2147483801" r:id="rId11"/>
    <p:sldLayoutId id="2147483802" r:id="rId12"/>
    <p:sldLayoutId id="2147483803" r:id="rId13"/>
    <p:sldLayoutId id="2147483805" r:id="rId14"/>
    <p:sldLayoutId id="2147483804" r:id="rId15"/>
    <p:sldLayoutId id="2147483732" r:id="rId16"/>
    <p:sldLayoutId id="2147483807" r:id="rId17"/>
    <p:sldLayoutId id="2147483848" r:id="rId18"/>
    <p:sldLayoutId id="2147483849" r:id="rId19"/>
    <p:sldLayoutId id="2147483755" r:id="rId20"/>
    <p:sldLayoutId id="2147483808" r:id="rId21"/>
    <p:sldLayoutId id="2147483812" r:id="rId22"/>
    <p:sldLayoutId id="2147483813" r:id="rId23"/>
    <p:sldLayoutId id="2147483772" r:id="rId24"/>
    <p:sldLayoutId id="2147483809" r:id="rId25"/>
    <p:sldLayoutId id="2147483810" r:id="rId26"/>
    <p:sldLayoutId id="2147483811" r:id="rId27"/>
    <p:sldLayoutId id="2147483818" r:id="rId28"/>
    <p:sldLayoutId id="2147483826" r:id="rId29"/>
    <p:sldLayoutId id="2147483827" r:id="rId30"/>
    <p:sldLayoutId id="2147483817" r:id="rId31"/>
    <p:sldLayoutId id="2147483816" r:id="rId32"/>
    <p:sldLayoutId id="2147483845" r:id="rId33"/>
    <p:sldLayoutId id="2147483820" r:id="rId34"/>
    <p:sldLayoutId id="2147483821" r:id="rId35"/>
    <p:sldLayoutId id="2147483819" r:id="rId36"/>
    <p:sldLayoutId id="2147483824" r:id="rId37"/>
    <p:sldLayoutId id="2147483825" r:id="rId38"/>
    <p:sldLayoutId id="2147483828" r:id="rId39"/>
    <p:sldLayoutId id="2147483829" r:id="rId40"/>
    <p:sldLayoutId id="2147483830" r:id="rId41"/>
    <p:sldLayoutId id="2147483831" r:id="rId42"/>
    <p:sldLayoutId id="2147483832" r:id="rId43"/>
    <p:sldLayoutId id="2147483833" r:id="rId44"/>
    <p:sldLayoutId id="2147483743" r:id="rId45"/>
    <p:sldLayoutId id="2147483834" r:id="rId46"/>
    <p:sldLayoutId id="2147483835" r:id="rId47"/>
    <p:sldLayoutId id="2147483837" r:id="rId48"/>
    <p:sldLayoutId id="2147483836" r:id="rId49"/>
    <p:sldLayoutId id="2147483814" r:id="rId50"/>
    <p:sldLayoutId id="2147483815" r:id="rId51"/>
    <p:sldLayoutId id="2147483838" r:id="rId52"/>
    <p:sldLayoutId id="2147483839" r:id="rId53"/>
    <p:sldLayoutId id="2147483840" r:id="rId54"/>
    <p:sldLayoutId id="2147483841" r:id="rId55"/>
    <p:sldLayoutId id="2147483847" r:id="rId56"/>
    <p:sldLayoutId id="2147483844" r:id="rId57"/>
    <p:sldLayoutId id="2147483842" r:id="rId58"/>
    <p:sldLayoutId id="2147483843" r:id="rId59"/>
    <p:sldLayoutId id="2147483768" r:id="rId60"/>
    <p:sldLayoutId id="2147483744" r:id="rId61"/>
    <p:sldLayoutId id="2147483846" r:id="rId62"/>
    <p:sldLayoutId id="2147483751" r:id="rId6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6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1450F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1450F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1450F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1450F5"/>
        </a:buClr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400" kern="1200" cap="none" baseline="0">
          <a:solidFill>
            <a:schemeClr val="tx1"/>
          </a:solidFill>
          <a:latin typeface="+mn-lt"/>
          <a:ea typeface="+mn-ea"/>
          <a:cs typeface="KONE Information" panose="020B0603040000020003" pitchFamily="34" charset="-79"/>
        </a:defRPr>
      </a:lvl6pPr>
      <a:lvl7pPr marL="180000" indent="-18000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1450F5"/>
        </a:buClr>
        <a:buFont typeface="Arial" panose="020B0604020202020204" pitchFamily="34" charset="0"/>
        <a:buChar char="•"/>
        <a:defRPr sz="11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​"/>
        <a:defRPr sz="1400" kern="1200" cap="all" spc="-60" baseline="0">
          <a:solidFill>
            <a:srgbClr val="1450F5"/>
          </a:solidFill>
          <a:latin typeface="KONE Information" panose="020B0603040000020003" pitchFamily="34" charset="-79"/>
          <a:ea typeface="+mn-ea"/>
          <a:cs typeface="KONE Information" panose="020B0603040000020003" pitchFamily="34" charset="-79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9" userDrawn="1">
          <p15:clr>
            <a:srgbClr val="A4A3A4"/>
          </p15:clr>
        </p15:guide>
        <p15:guide id="2" pos="883" userDrawn="1">
          <p15:clr>
            <a:srgbClr val="A4A3A4"/>
          </p15:clr>
        </p15:guide>
        <p15:guide id="3" orient="horz" pos="272" userDrawn="1">
          <p15:clr>
            <a:srgbClr val="A4A3A4"/>
          </p15:clr>
        </p15:guide>
        <p15:guide id="4" orient="horz" pos="4047" userDrawn="1">
          <p15:clr>
            <a:srgbClr val="A4A3A4"/>
          </p15:clr>
        </p15:guide>
        <p15:guide id="5" pos="272" userDrawn="1">
          <p15:clr>
            <a:srgbClr val="A4A3A4"/>
          </p15:clr>
        </p15:guide>
        <p15:guide id="6" pos="7407" userDrawn="1">
          <p15:clr>
            <a:srgbClr val="A4A3A4"/>
          </p15:clr>
        </p15:guide>
        <p15:guide id="7" pos="1291" userDrawn="1">
          <p15:clr>
            <a:srgbClr val="A4A3A4"/>
          </p15:clr>
        </p15:guide>
        <p15:guide id="8" pos="1495" userDrawn="1">
          <p15:clr>
            <a:srgbClr val="A4A3A4"/>
          </p15:clr>
        </p15:guide>
        <p15:guide id="9" pos="1902" userDrawn="1">
          <p15:clr>
            <a:srgbClr val="A4A3A4"/>
          </p15:clr>
        </p15:guide>
        <p15:guide id="10" pos="2107" userDrawn="1">
          <p15:clr>
            <a:srgbClr val="A4A3A4"/>
          </p15:clr>
        </p15:guide>
        <p15:guide id="11" pos="2514" userDrawn="1">
          <p15:clr>
            <a:srgbClr val="A4A3A4"/>
          </p15:clr>
        </p15:guide>
        <p15:guide id="12" pos="2718" userDrawn="1">
          <p15:clr>
            <a:srgbClr val="A4A3A4"/>
          </p15:clr>
        </p15:guide>
        <p15:guide id="13" pos="3126" userDrawn="1">
          <p15:clr>
            <a:srgbClr val="A4A3A4"/>
          </p15:clr>
        </p15:guide>
        <p15:guide id="14" pos="3330" userDrawn="1">
          <p15:clr>
            <a:srgbClr val="A4A3A4"/>
          </p15:clr>
        </p15:guide>
        <p15:guide id="15" pos="3737" userDrawn="1">
          <p15:clr>
            <a:srgbClr val="A4A3A4"/>
          </p15:clr>
        </p15:guide>
        <p15:guide id="16" pos="3941" userDrawn="1">
          <p15:clr>
            <a:srgbClr val="A4A3A4"/>
          </p15:clr>
        </p15:guide>
        <p15:guide id="17" pos="4349" userDrawn="1">
          <p15:clr>
            <a:srgbClr val="A4A3A4"/>
          </p15:clr>
        </p15:guide>
        <p15:guide id="18" pos="4553" userDrawn="1">
          <p15:clr>
            <a:srgbClr val="A4A3A4"/>
          </p15:clr>
        </p15:guide>
        <p15:guide id="19" pos="4961" userDrawn="1">
          <p15:clr>
            <a:srgbClr val="A4A3A4"/>
          </p15:clr>
        </p15:guide>
        <p15:guide id="20" pos="5165" userDrawn="1">
          <p15:clr>
            <a:srgbClr val="A4A3A4"/>
          </p15:clr>
        </p15:guide>
        <p15:guide id="21" pos="5572" userDrawn="1">
          <p15:clr>
            <a:srgbClr val="A4A3A4"/>
          </p15:clr>
        </p15:guide>
        <p15:guide id="22" pos="5776" userDrawn="1">
          <p15:clr>
            <a:srgbClr val="A4A3A4"/>
          </p15:clr>
        </p15:guide>
        <p15:guide id="23" pos="6184" userDrawn="1">
          <p15:clr>
            <a:srgbClr val="A4A3A4"/>
          </p15:clr>
        </p15:guide>
        <p15:guide id="24" pos="6388" userDrawn="1">
          <p15:clr>
            <a:srgbClr val="A4A3A4"/>
          </p15:clr>
        </p15:guide>
        <p15:guide id="25" pos="6795" userDrawn="1">
          <p15:clr>
            <a:srgbClr val="A4A3A4"/>
          </p15:clr>
        </p15:guide>
        <p15:guide id="26" pos="7000" userDrawn="1">
          <p15:clr>
            <a:srgbClr val="A4A3A4"/>
          </p15:clr>
        </p15:guide>
        <p15:guide id="27" orient="horz" pos="544" userDrawn="1">
          <p15:clr>
            <a:srgbClr val="A4A3A4"/>
          </p15:clr>
        </p15:guide>
        <p15:guide id="28" orient="horz" pos="816" userDrawn="1">
          <p15:clr>
            <a:srgbClr val="A4A3A4"/>
          </p15:clr>
        </p15:guide>
        <p15:guide id="29" orient="horz" pos="1088" userDrawn="1">
          <p15:clr>
            <a:srgbClr val="A4A3A4"/>
          </p15:clr>
        </p15:guide>
        <p15:guide id="30" orient="horz" pos="3775" userDrawn="1">
          <p15:clr>
            <a:srgbClr val="A4A3A4"/>
          </p15:clr>
        </p15:guide>
        <p15:guide id="31" orient="horz" pos="350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file:///C:\Users\k64129778\OneDrive%20-%20KONE%20Corporation\Desktop\Document%20kSMP\amazon.png" TargetMode="External"/><Relationship Id="rId7" Type="http://schemas.openxmlformats.org/officeDocument/2006/relationships/image" Target="../media/image27.png"/><Relationship Id="rId2" Type="http://schemas.openxmlformats.org/officeDocument/2006/relationships/hyperlink" Target="file:///C:\Users\k64129778\OneDrive%20-%20KONE%20Corporation\Desktop\Document%20kSMP\Preview-2.webp" TargetMode="Externa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611AD-5C45-4731-1467-C9CF4403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EFE6B-11C5-4604-A6DA-8CBF5DB97254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FA4AE-ADA7-AB5A-93A1-3AE3B10B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2B54B-DF97-527E-ECFB-3C571C95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334C65-742D-34B6-A268-1301806EAA9E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A8D0D1-FF38-E0B6-EB75-0B0C46747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EB9811-4A38-4144-05FA-659BF8FE252B}"/>
                </a:ext>
              </a:extLst>
            </p:cNvPr>
            <p:cNvSpPr txBox="1"/>
            <p:nvPr/>
          </p:nvSpPr>
          <p:spPr>
            <a:xfrm>
              <a:off x="0" y="323264"/>
              <a:ext cx="6945745" cy="47474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0000" tIns="46800" rIns="90000" bIns="4680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FontTx/>
                <a:buNone/>
              </a:pPr>
              <a:endParaRPr lang="en-US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6ACBB9A1-A6BC-DE92-6772-DC28A7FD96D6}"/>
              </a:ext>
            </a:extLst>
          </p:cNvPr>
          <p:cNvSpPr txBox="1">
            <a:spLocks/>
          </p:cNvSpPr>
          <p:nvPr/>
        </p:nvSpPr>
        <p:spPr>
          <a:xfrm>
            <a:off x="228807" y="319545"/>
            <a:ext cx="5500688" cy="504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1D43C4-E76A-536F-95B8-EC3445A6A8B6}"/>
              </a:ext>
            </a:extLst>
          </p:cNvPr>
          <p:cNvSpPr txBox="1"/>
          <p:nvPr/>
        </p:nvSpPr>
        <p:spPr>
          <a:xfrm>
            <a:off x="314036" y="1173012"/>
            <a:ext cx="6493164" cy="31290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285750" indent="-28575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pPr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1600" dirty="0" err="1"/>
              <a:t>ShopEasy</a:t>
            </a:r>
            <a:r>
              <a:rPr lang="en-US" sz="1600" dirty="0"/>
              <a:t> details Analysis</a:t>
            </a:r>
          </a:p>
          <a:p>
            <a:pPr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 performance in country wise</a:t>
            </a:r>
          </a:p>
          <a:p>
            <a:pPr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Suggestion</a:t>
            </a:r>
          </a:p>
          <a:p>
            <a:pPr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sz="1600" dirty="0"/>
              <a:t>Project description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5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71A1DB-C9E3-021A-1DA6-1DA17AB1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EFE6B-11C5-4604-A6DA-8CBF5DB97254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7B71B-4F98-11D1-5EB6-864E34E3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BD449-357C-0ECC-5769-38A2C147A979}"/>
              </a:ext>
            </a:extLst>
          </p:cNvPr>
          <p:cNvSpPr txBox="1"/>
          <p:nvPr/>
        </p:nvSpPr>
        <p:spPr>
          <a:xfrm>
            <a:off x="18474" y="18477"/>
            <a:ext cx="12173525" cy="4098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90000" tIns="46800" rIns="90000" bIns="4680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sz="2000" b="1" dirty="0" err="1">
                <a:solidFill>
                  <a:schemeClr val="bg1"/>
                </a:solidFill>
              </a:rPr>
              <a:t>ShopEasy</a:t>
            </a:r>
            <a:r>
              <a:rPr lang="en-US" sz="2000" b="1" dirty="0">
                <a:solidFill>
                  <a:schemeClr val="bg1"/>
                </a:solidFill>
              </a:rPr>
              <a:t> details Analysis</a:t>
            </a:r>
            <a:endParaRPr lang="en-US" sz="20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D101A-538E-81E5-5C22-CA6463FE4FAB}"/>
              </a:ext>
            </a:extLst>
          </p:cNvPr>
          <p:cNvSpPr txBox="1"/>
          <p:nvPr/>
        </p:nvSpPr>
        <p:spPr>
          <a:xfrm>
            <a:off x="83127" y="471060"/>
            <a:ext cx="2918691" cy="3467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 Engagement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2F7CA-7687-B1EE-CA48-FEEA0A54900F}"/>
              </a:ext>
            </a:extLst>
          </p:cNvPr>
          <p:cNvSpPr/>
          <p:nvPr/>
        </p:nvSpPr>
        <p:spPr>
          <a:xfrm>
            <a:off x="1163782" y="898436"/>
            <a:ext cx="10409382" cy="19948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Marketing channels like blogs, social media, and video content influence customers more than newsletters.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Highly marketed product sales are high compares to low marketed products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 is supported by the fact that 63.9% of the world’s population uses social media.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Ages 18–29: YouTube (93%), Instagram (76%), Facebook (68%), Snapchat (65%)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Ages 30–49: YouTube (94%), Facebook (78%), Instagram (66%), Pinterest (43%)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6E4CF0-A7D6-7F98-8310-7DBF5CFF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2" y="3297111"/>
            <a:ext cx="6853382" cy="298331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EDE78-34C9-AA0A-A31A-F72C9B64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980" y="428334"/>
            <a:ext cx="1905165" cy="3467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0F9C05-12A8-BBC6-6FC6-2BD8F05B33C3}"/>
              </a:ext>
            </a:extLst>
          </p:cNvPr>
          <p:cNvSpPr/>
          <p:nvPr/>
        </p:nvSpPr>
        <p:spPr>
          <a:xfrm>
            <a:off x="8169564" y="3327406"/>
            <a:ext cx="3837709" cy="295301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1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37DACA4-D628-DC43-5187-C194D5376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84801"/>
              </p:ext>
            </p:extLst>
          </p:nvPr>
        </p:nvGraphicFramePr>
        <p:xfrm>
          <a:off x="8169563" y="3297111"/>
          <a:ext cx="3837709" cy="2995641"/>
        </p:xfrm>
        <a:graphic>
          <a:graphicData uri="http://schemas.openxmlformats.org/drawingml/2006/table">
            <a:tbl>
              <a:tblPr/>
              <a:tblGrid>
                <a:gridCol w="1736618">
                  <a:extLst>
                    <a:ext uri="{9D8B030D-6E8A-4147-A177-3AD203B41FA5}">
                      <a16:colId xmlns:a16="http://schemas.microsoft.com/office/drawing/2014/main" val="3639865652"/>
                    </a:ext>
                  </a:extLst>
                </a:gridCol>
                <a:gridCol w="2101091">
                  <a:extLst>
                    <a:ext uri="{9D8B030D-6E8A-4147-A177-3AD203B41FA5}">
                      <a16:colId xmlns:a16="http://schemas.microsoft.com/office/drawing/2014/main" val="2479512634"/>
                    </a:ext>
                  </a:extLst>
                </a:gridCol>
              </a:tblGrid>
              <a:tr h="248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ProductID</a:t>
                      </a:r>
                      <a:endParaRPr 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48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Product 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48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438763"/>
                  </a:ext>
                </a:extLst>
              </a:tr>
              <a:tr h="248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 Shoes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65641"/>
                  </a:ext>
                </a:extLst>
              </a:tr>
              <a:tr h="248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Tracker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57649"/>
                  </a:ext>
                </a:extLst>
              </a:tr>
              <a:tr h="248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 Racket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407009"/>
                  </a:ext>
                </a:extLst>
              </a:tr>
              <a:tr h="248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526827"/>
                  </a:ext>
                </a:extLst>
              </a:tr>
              <a:tr h="248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Football Helmet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422701"/>
                  </a:ext>
                </a:extLst>
              </a:tr>
              <a:tr h="248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Ice Skates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108227"/>
                  </a:ext>
                </a:extLst>
              </a:tr>
              <a:tr h="248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Climbing Rope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011008"/>
                  </a:ext>
                </a:extLst>
              </a:tr>
              <a:tr h="248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Kayak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447570"/>
                  </a:ext>
                </a:extLst>
              </a:tr>
              <a:tr h="248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Surfboard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519653"/>
                  </a:ext>
                </a:extLst>
              </a:tr>
              <a:tr h="248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Hockey Stick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307225"/>
                  </a:ext>
                </a:extLst>
              </a:tr>
              <a:tr h="2591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Boxing Gloves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265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2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39DB-84EA-68DF-EE14-B4B912C4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4FA0C-C96D-4925-B1CC-D82AC7F37B82}"/>
              </a:ext>
            </a:extLst>
          </p:cNvPr>
          <p:cNvSpPr txBox="1"/>
          <p:nvPr/>
        </p:nvSpPr>
        <p:spPr>
          <a:xfrm>
            <a:off x="18474" y="18477"/>
            <a:ext cx="12173525" cy="4098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90000" tIns="46800" rIns="90000" bIns="4680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sz="2000" b="1" dirty="0" err="1">
                <a:solidFill>
                  <a:schemeClr val="bg1"/>
                </a:solidFill>
              </a:rPr>
              <a:t>ShopEasy</a:t>
            </a:r>
            <a:r>
              <a:rPr lang="en-US" sz="2000" b="1" dirty="0">
                <a:solidFill>
                  <a:schemeClr val="bg1"/>
                </a:solidFill>
              </a:rPr>
              <a:t> details Analysis</a:t>
            </a:r>
            <a:endParaRPr lang="en-US" sz="20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C1D12-AF83-00D9-73D4-0CCD1A47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980" y="428334"/>
            <a:ext cx="1905165" cy="346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3FAB02-BAC0-9908-D687-9733B60D816A}"/>
              </a:ext>
            </a:extLst>
          </p:cNvPr>
          <p:cNvSpPr txBox="1"/>
          <p:nvPr/>
        </p:nvSpPr>
        <p:spPr>
          <a:xfrm>
            <a:off x="83127" y="471060"/>
            <a:ext cx="3168073" cy="3783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 Review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05305-128E-C503-FBB3-164BD84DEBCA}"/>
              </a:ext>
            </a:extLst>
          </p:cNvPr>
          <p:cNvSpPr txBox="1"/>
          <p:nvPr/>
        </p:nvSpPr>
        <p:spPr>
          <a:xfrm>
            <a:off x="120072" y="959125"/>
            <a:ext cx="2918691" cy="3467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Review </a:t>
            </a:r>
            <a:r>
              <a:rPr lang="en-US" sz="1600" b="1" dirty="0"/>
              <a:t>Behaviors</a:t>
            </a:r>
            <a:endParaRPr lang="en-US" sz="16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28377D-73F4-F30F-2845-D9A7C3A30AE4}"/>
              </a:ext>
            </a:extLst>
          </p:cNvPr>
          <p:cNvSpPr/>
          <p:nvPr/>
        </p:nvSpPr>
        <p:spPr>
          <a:xfrm>
            <a:off x="1027367" y="1382083"/>
            <a:ext cx="10409382" cy="112840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does product review affect the customer purchasing rate?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High rated 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product reviews increase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sale of product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customer have less knowledge about the product, product review will definitely impact sales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54BB7-7064-AA48-282A-A33D532615E4}"/>
              </a:ext>
            </a:extLst>
          </p:cNvPr>
          <p:cNvSpPr txBox="1"/>
          <p:nvPr/>
        </p:nvSpPr>
        <p:spPr>
          <a:xfrm>
            <a:off x="145617" y="2625729"/>
            <a:ext cx="4749656" cy="346763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Negative reviews and customer complaints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8E43DA-0472-F063-9980-70C71E19A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51676"/>
              </p:ext>
            </p:extLst>
          </p:nvPr>
        </p:nvGraphicFramePr>
        <p:xfrm>
          <a:off x="1027366" y="3117473"/>
          <a:ext cx="10409381" cy="2880071"/>
        </p:xfrm>
        <a:graphic>
          <a:graphicData uri="http://schemas.openxmlformats.org/drawingml/2006/table">
            <a:tbl>
              <a:tblPr/>
              <a:tblGrid>
                <a:gridCol w="1265656">
                  <a:extLst>
                    <a:ext uri="{9D8B030D-6E8A-4147-A177-3AD203B41FA5}">
                      <a16:colId xmlns:a16="http://schemas.microsoft.com/office/drawing/2014/main" val="345485765"/>
                    </a:ext>
                  </a:extLst>
                </a:gridCol>
                <a:gridCol w="1833911">
                  <a:extLst>
                    <a:ext uri="{9D8B030D-6E8A-4147-A177-3AD203B41FA5}">
                      <a16:colId xmlns:a16="http://schemas.microsoft.com/office/drawing/2014/main" val="2136481795"/>
                    </a:ext>
                  </a:extLst>
                </a:gridCol>
                <a:gridCol w="981530">
                  <a:extLst>
                    <a:ext uri="{9D8B030D-6E8A-4147-A177-3AD203B41FA5}">
                      <a16:colId xmlns:a16="http://schemas.microsoft.com/office/drawing/2014/main" val="1231949509"/>
                    </a:ext>
                  </a:extLst>
                </a:gridCol>
                <a:gridCol w="6328284">
                  <a:extLst>
                    <a:ext uri="{9D8B030D-6E8A-4147-A177-3AD203B41FA5}">
                      <a16:colId xmlns:a16="http://schemas.microsoft.com/office/drawing/2014/main" val="4101414175"/>
                    </a:ext>
                  </a:extLst>
                </a:gridCol>
              </a:tblGrid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ProductID</a:t>
                      </a:r>
                      <a:endParaRPr 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ProductName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Review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456601"/>
                  </a:ext>
                </a:extLst>
              </a:tr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Baseball Glove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327.36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and Price may be cheaper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055827"/>
                  </a:ext>
                </a:extLst>
              </a:tr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Ice Skates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37.56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and Price may be cheaper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03222"/>
                  </a:ext>
                </a:extLst>
              </a:tr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 Goggles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145.97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and Price may be cheaper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631553"/>
                  </a:ext>
                </a:extLst>
              </a:tr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Kayak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259.4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and Price may be cheaper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505029"/>
                  </a:ext>
                </a:extLst>
              </a:tr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Surfboard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275.43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and Price may be cheaper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984904"/>
                  </a:ext>
                </a:extLst>
              </a:tr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Volleyball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and Price may be cheaper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460005"/>
                  </a:ext>
                </a:extLst>
              </a:tr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Golf Clubs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one of the customer face issue in the product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989777"/>
                  </a:ext>
                </a:extLst>
              </a:tr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 Mat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485.32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Good, but one of the customer face issue in the product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43837"/>
                  </a:ext>
                </a:extLst>
              </a:tr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 Racket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Good, but one of the customer face issue in the product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62432"/>
                  </a:ext>
                </a:extLst>
              </a:tr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 Helmet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472.32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reviews and No purchase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85050"/>
                  </a:ext>
                </a:extLst>
              </a:tr>
              <a:tr h="219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Dumbbells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Not bad, one of the customer face issue in the product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773913"/>
                  </a:ext>
                </a:extLst>
              </a:tr>
              <a:tr h="228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225.12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 may  be cheaper and instruction not clear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324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5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F53387-E22F-6C6B-FF3F-07B9E09B2589}"/>
              </a:ext>
            </a:extLst>
          </p:cNvPr>
          <p:cNvSpPr txBox="1"/>
          <p:nvPr/>
        </p:nvSpPr>
        <p:spPr>
          <a:xfrm>
            <a:off x="-9234" y="9241"/>
            <a:ext cx="12173525" cy="4098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90000" tIns="46800" rIns="90000" bIns="4680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sz="2000" b="1" dirty="0" err="1">
                <a:solidFill>
                  <a:schemeClr val="bg1"/>
                </a:solidFill>
              </a:rPr>
              <a:t>ShopEasy</a:t>
            </a:r>
            <a:r>
              <a:rPr lang="en-US" sz="2000" b="1" dirty="0">
                <a:solidFill>
                  <a:schemeClr val="bg1"/>
                </a:solidFill>
              </a:rPr>
              <a:t> details Analysis</a:t>
            </a:r>
            <a:endParaRPr lang="en-US" sz="20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0670B-EECA-D3D3-21C4-D7EA2481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980" y="428334"/>
            <a:ext cx="1905165" cy="346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AC6039-82D3-8E9D-EE9E-EC660D9731C0}"/>
              </a:ext>
            </a:extLst>
          </p:cNvPr>
          <p:cNvSpPr txBox="1"/>
          <p:nvPr/>
        </p:nvSpPr>
        <p:spPr>
          <a:xfrm>
            <a:off x="83127" y="535713"/>
            <a:ext cx="3491346" cy="3783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Performance Analysis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0C25972-B7B8-04D6-78CC-D0ADD5782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08018"/>
              </p:ext>
            </p:extLst>
          </p:nvPr>
        </p:nvGraphicFramePr>
        <p:xfrm>
          <a:off x="400988" y="1087581"/>
          <a:ext cx="7302139" cy="2638252"/>
        </p:xfrm>
        <a:graphic>
          <a:graphicData uri="http://schemas.openxmlformats.org/drawingml/2006/table">
            <a:tbl>
              <a:tblPr/>
              <a:tblGrid>
                <a:gridCol w="2216721">
                  <a:extLst>
                    <a:ext uri="{9D8B030D-6E8A-4147-A177-3AD203B41FA5}">
                      <a16:colId xmlns:a16="http://schemas.microsoft.com/office/drawing/2014/main" val="3355555683"/>
                    </a:ext>
                  </a:extLst>
                </a:gridCol>
                <a:gridCol w="3181646">
                  <a:extLst>
                    <a:ext uri="{9D8B030D-6E8A-4147-A177-3AD203B41FA5}">
                      <a16:colId xmlns:a16="http://schemas.microsoft.com/office/drawing/2014/main" val="4096703687"/>
                    </a:ext>
                  </a:extLst>
                </a:gridCol>
                <a:gridCol w="1903772">
                  <a:extLst>
                    <a:ext uri="{9D8B030D-6E8A-4147-A177-3AD203B41FA5}">
                      <a16:colId xmlns:a16="http://schemas.microsoft.com/office/drawing/2014/main" val="407291561"/>
                    </a:ext>
                  </a:extLst>
                </a:gridCol>
              </a:tblGrid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Inter" panose="02000503000000020004" pitchFamily="2" charset="0"/>
                        </a:rPr>
                        <a:t>Product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Inter" panose="02000503000000020004" pitchFamily="2" charset="0"/>
                        </a:rPr>
                        <a:t>Top Sales - 1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Inter" panose="02000503000000020004" pitchFamily="2" charset="0"/>
                        </a:rPr>
                        <a:t>Top Sales - 2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240088"/>
                  </a:ext>
                </a:extLst>
              </a:tr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Kayak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Austria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Spain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870657"/>
                  </a:ext>
                </a:extLst>
              </a:tr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Surfboard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Spain / Italy / Germany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420086"/>
                  </a:ext>
                </a:extLst>
              </a:tr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Swim Goggles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Netherland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Spain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055614"/>
                  </a:ext>
                </a:extLst>
              </a:tr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Fitness Tracker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Spain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Germany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923092"/>
                  </a:ext>
                </a:extLst>
              </a:tr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Tennis Racket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Spain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52875"/>
                  </a:ext>
                </a:extLst>
              </a:tr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Climbing Rope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Spain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Belgium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11542"/>
                  </a:ext>
                </a:extLst>
              </a:tr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Ski Roots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Austria / Italy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561025"/>
                  </a:ext>
                </a:extLst>
              </a:tr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Basket Ball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Austria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246260"/>
                  </a:ext>
                </a:extLst>
              </a:tr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Hockey Stick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Netherland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195008"/>
                  </a:ext>
                </a:extLst>
              </a:tr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Running shoes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Italy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952718"/>
                  </a:ext>
                </a:extLst>
              </a:tr>
              <a:tr h="202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Soccer Ball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UK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575862"/>
                  </a:ext>
                </a:extLst>
              </a:tr>
              <a:tr h="211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Volley Ball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Spain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141414"/>
                          </a:solidFill>
                          <a:effectLst/>
                          <a:latin typeface="Inter" panose="02000503000000020004" pitchFamily="2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887765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4678954E-3220-1D0F-2AF7-2E0A8CE0BDBD}"/>
              </a:ext>
            </a:extLst>
          </p:cNvPr>
          <p:cNvSpPr/>
          <p:nvPr/>
        </p:nvSpPr>
        <p:spPr>
          <a:xfrm>
            <a:off x="1" y="4379575"/>
            <a:ext cx="7878618" cy="489527"/>
          </a:xfrm>
          <a:prstGeom prst="rightArrow">
            <a:avLst/>
          </a:prstGeom>
          <a:solidFill>
            <a:srgbClr val="1450F5"/>
          </a:solidFill>
          <a:ln>
            <a:solidFill>
              <a:srgbClr val="145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110000"/>
              </a:lnSpc>
            </a:pPr>
            <a:r>
              <a:rPr lang="en-US" sz="1400" dirty="0"/>
              <a:t>Analysis Report of product performance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97B74A1-68D3-4CA4-7CD8-00A3A17A6E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869785"/>
              </p:ext>
            </p:extLst>
          </p:nvPr>
        </p:nvGraphicFramePr>
        <p:xfrm>
          <a:off x="6585528" y="2754743"/>
          <a:ext cx="6243782" cy="3261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922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7064B-0891-FF00-9BEE-7DAA9E3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BF1F2-7BE4-37E7-0BBC-61FA0D2DF281}"/>
              </a:ext>
            </a:extLst>
          </p:cNvPr>
          <p:cNvSpPr txBox="1"/>
          <p:nvPr/>
        </p:nvSpPr>
        <p:spPr>
          <a:xfrm>
            <a:off x="-9234" y="9241"/>
            <a:ext cx="12173525" cy="4098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90000" tIns="46800" rIns="90000" bIns="4680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sz="2000" b="1" dirty="0" err="1">
                <a:solidFill>
                  <a:schemeClr val="bg1"/>
                </a:solidFill>
              </a:rPr>
              <a:t>ShopEasy</a:t>
            </a:r>
            <a:r>
              <a:rPr lang="en-US" sz="2000" b="1" dirty="0">
                <a:solidFill>
                  <a:schemeClr val="bg1"/>
                </a:solidFill>
              </a:rPr>
              <a:t> details Analysis</a:t>
            </a:r>
            <a:endParaRPr lang="en-US" sz="20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0753C-629C-D9BF-BDA0-3D0D0954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980" y="428334"/>
            <a:ext cx="1905165" cy="346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2B905D-AEDB-6DC5-0CB2-40E1A11D5E65}"/>
              </a:ext>
            </a:extLst>
          </p:cNvPr>
          <p:cNvSpPr txBox="1"/>
          <p:nvPr/>
        </p:nvSpPr>
        <p:spPr>
          <a:xfrm>
            <a:off x="83127" y="609600"/>
            <a:ext cx="3168073" cy="3783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Drop-Off Stage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673EA6-B1B9-6523-E287-6EE28F667612}"/>
              </a:ext>
            </a:extLst>
          </p:cNvPr>
          <p:cNvSpPr/>
          <p:nvPr/>
        </p:nvSpPr>
        <p:spPr>
          <a:xfrm>
            <a:off x="1163782" y="1230939"/>
            <a:ext cx="10409382" cy="14476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20% of customers were in Checkout stage and out of 20%, 70% customer are dropped out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54% of customer were visited the Homepage stage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26% of customers were visited the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Productpage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stage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66F7B-4DFB-1377-DAE9-377D87D9CD62}"/>
              </a:ext>
            </a:extLst>
          </p:cNvPr>
          <p:cNvSpPr txBox="1"/>
          <p:nvPr/>
        </p:nvSpPr>
        <p:spPr>
          <a:xfrm>
            <a:off x="73890" y="3130176"/>
            <a:ext cx="3168073" cy="3783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8857F8-F698-8813-1AE8-9E5AD8F391B3}"/>
              </a:ext>
            </a:extLst>
          </p:cNvPr>
          <p:cNvSpPr/>
          <p:nvPr/>
        </p:nvSpPr>
        <p:spPr>
          <a:xfrm>
            <a:off x="1163782" y="3844169"/>
            <a:ext cx="10409382" cy="14476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Probability of website visitor converting to a customers is 6%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Probability of drop-off is 14%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Probability of Homepage to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ProductPage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visitor is 60%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Probability of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ProductPage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to Checkout visitor is 79%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37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033D53-BAA9-D258-6F7E-E9D58FE6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EFE6B-11C5-4604-A6DA-8CBF5DB97254}" type="datetime3">
              <a:rPr lang="en-US" smtClean="0"/>
              <a:t>16 April 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CA1D5-B5CF-8FD9-2CC8-93703D8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624F4-FEC4-5EA3-1FDF-E7FE9BDA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9F11E-EE2B-1F27-2484-FD8E6054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5" y="406800"/>
            <a:ext cx="11406908" cy="6354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2FE000-0073-FF16-206D-AFF274FCB737}"/>
              </a:ext>
            </a:extLst>
          </p:cNvPr>
          <p:cNvSpPr txBox="1"/>
          <p:nvPr/>
        </p:nvSpPr>
        <p:spPr>
          <a:xfrm>
            <a:off x="452577" y="83124"/>
            <a:ext cx="4211782" cy="315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0000" tIns="46800" rIns="90000" bIns="46800" rtlCol="0">
            <a:spAutoFit/>
          </a:bodyPr>
          <a:lstStyle/>
          <a:p>
            <a: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sz="1400" b="1" dirty="0">
                <a:solidFill>
                  <a:schemeClr val="bg1"/>
                </a:solidFill>
              </a:rPr>
              <a:t>Customer</a:t>
            </a:r>
            <a:r>
              <a: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performance in country wise</a:t>
            </a:r>
          </a:p>
        </p:txBody>
      </p:sp>
    </p:spTree>
    <p:extLst>
      <p:ext uri="{BB962C8B-B14F-4D97-AF65-F5344CB8AC3E}">
        <p14:creationId xmlns:p14="http://schemas.microsoft.com/office/powerpoint/2010/main" val="41783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DC633-44BC-4E31-D7EC-565F460B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F8C409-A7ED-C1C0-24D8-803278609B9A}"/>
              </a:ext>
            </a:extLst>
          </p:cNvPr>
          <p:cNvGrpSpPr/>
          <p:nvPr/>
        </p:nvGrpSpPr>
        <p:grpSpPr>
          <a:xfrm>
            <a:off x="1851355" y="663199"/>
            <a:ext cx="7841285" cy="1130065"/>
            <a:chOff x="2226425" y="904240"/>
            <a:chExt cx="7466215" cy="812800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127A775C-5990-FAD7-2AFE-428B6D093F26}"/>
                </a:ext>
              </a:extLst>
            </p:cNvPr>
            <p:cNvSpPr/>
            <p:nvPr/>
          </p:nvSpPr>
          <p:spPr>
            <a:xfrm flipH="1">
              <a:off x="2824480" y="904240"/>
              <a:ext cx="6868160" cy="812800"/>
            </a:xfrm>
            <a:prstGeom prst="homePlate">
              <a:avLst/>
            </a:prstGeom>
            <a:solidFill>
              <a:schemeClr val="accent5">
                <a:lumMod val="10000"/>
              </a:schemeClr>
            </a:solidFill>
            <a:ln>
              <a:solidFill>
                <a:srgbClr val="145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lvl="0" algn="l"/>
              <a:r>
                <a:rPr lang="en-US" sz="1800" dirty="0"/>
                <a:t> Homepage</a:t>
              </a:r>
              <a:endParaRPr lang="en-US" sz="2000" dirty="0"/>
            </a:p>
            <a:p>
              <a:pPr lvl="0"/>
              <a:r>
                <a:rPr lang="en-US" sz="1400" dirty="0"/>
                <a:t>        1.Develop a </a:t>
              </a:r>
              <a:r>
                <a:rPr lang="en-US" sz="1400" b="1" dirty="0"/>
                <a:t>visually compelling and user-friendly homepage</a:t>
              </a:r>
              <a:r>
                <a:rPr lang="en-US" sz="1400" dirty="0"/>
                <a:t> to enhance first</a:t>
              </a:r>
            </a:p>
            <a:p>
              <a:pPr lvl="0"/>
              <a:r>
                <a:rPr lang="en-US" sz="1400" dirty="0"/>
                <a:t>        2.impressions and user </a:t>
              </a:r>
              <a:r>
                <a:rPr lang="en-US" sz="1400" dirty="0" err="1"/>
                <a:t>engagement.Examples</a:t>
              </a:r>
              <a:r>
                <a:rPr lang="en-US" sz="1400" dirty="0"/>
                <a:t>:</a:t>
              </a:r>
            </a:p>
            <a:p>
              <a:pPr lvl="0"/>
              <a:r>
                <a:rPr lang="en-US" sz="1400" dirty="0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                                        Bore homepage</a:t>
              </a:r>
              <a:r>
                <a:rPr lang="en-US" sz="1400" dirty="0">
                  <a:solidFill>
                    <a:schemeClr val="bg1"/>
                  </a:solidFill>
                </a:rPr>
                <a:t> vs </a:t>
              </a:r>
              <a:r>
                <a:rPr lang="en-US" sz="14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Attractive homepage</a:t>
              </a:r>
              <a:r>
                <a:rPr lang="en-US" sz="1400" dirty="0"/>
                <a:t>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EF30E96-9905-05EC-6482-C45FDCA12194}"/>
                </a:ext>
              </a:extLst>
            </p:cNvPr>
            <p:cNvSpPr/>
            <p:nvPr/>
          </p:nvSpPr>
          <p:spPr>
            <a:xfrm>
              <a:off x="2226425" y="1002410"/>
              <a:ext cx="812800" cy="631014"/>
            </a:xfrm>
            <a:prstGeom prst="flowChartConnector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rgbClr val="145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>
                <a:lnSpc>
                  <a:spcPct val="110000"/>
                </a:lnSpc>
              </a:pPr>
              <a:endParaRPr lang="en-US" sz="1400" dirty="0" err="1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623230-2D80-D0D9-5342-1F10444CD807}"/>
              </a:ext>
            </a:extLst>
          </p:cNvPr>
          <p:cNvGrpSpPr/>
          <p:nvPr/>
        </p:nvGrpSpPr>
        <p:grpSpPr>
          <a:xfrm>
            <a:off x="1836080" y="1921196"/>
            <a:ext cx="7856559" cy="1232699"/>
            <a:chOff x="2232430" y="2091574"/>
            <a:chExt cx="7450049" cy="1001038"/>
          </a:xfrm>
        </p:grpSpPr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BC8429E7-0AFD-547D-7FB8-BB679B4E752B}"/>
                </a:ext>
              </a:extLst>
            </p:cNvPr>
            <p:cNvSpPr/>
            <p:nvPr/>
          </p:nvSpPr>
          <p:spPr>
            <a:xfrm flipH="1">
              <a:off x="2814319" y="2091574"/>
              <a:ext cx="6868160" cy="1001038"/>
            </a:xfrm>
            <a:prstGeom prst="homePlate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rgbClr val="145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lvl="0" algn="l"/>
              <a:endParaRPr lang="en-US" sz="1800" dirty="0"/>
            </a:p>
            <a:p>
              <a:pPr lvl="0" algn="l"/>
              <a:r>
                <a:rPr lang="en-US" sz="1800" dirty="0"/>
                <a:t> Newsletter</a:t>
              </a:r>
            </a:p>
            <a:p>
              <a:pPr lvl="0"/>
              <a:r>
                <a:rPr lang="en-US" sz="1400" dirty="0"/>
                <a:t>                      1.Stop investing in traditional newsletters</a:t>
              </a:r>
            </a:p>
            <a:p>
              <a:pPr lvl="0"/>
              <a:r>
                <a:rPr lang="en-US" sz="1400" dirty="0"/>
                <a:t>                      2.</a:t>
              </a:r>
              <a:r>
                <a:rPr lang="en-US" sz="1400" b="1" dirty="0"/>
                <a:t>Focus on promoting under-marketed products</a:t>
              </a:r>
              <a:r>
                <a:rPr lang="en-US" sz="1400" dirty="0"/>
                <a:t> through targeted 	       campaigns to increase visibility and drive sales.</a:t>
              </a:r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9D12B512-51F5-BA3C-543C-0CAD53A8C912}"/>
                </a:ext>
              </a:extLst>
            </p:cNvPr>
            <p:cNvSpPr/>
            <p:nvPr/>
          </p:nvSpPr>
          <p:spPr>
            <a:xfrm>
              <a:off x="2232430" y="2183245"/>
              <a:ext cx="812800" cy="758139"/>
            </a:xfrm>
            <a:prstGeom prst="flowChartConnector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rgbClr val="145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>
                <a:lnSpc>
                  <a:spcPct val="110000"/>
                </a:lnSpc>
              </a:pPr>
              <a:endParaRPr lang="en-US" sz="1400" dirty="0" err="1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53E412-0C63-285C-0F64-528102BBEAAF}"/>
              </a:ext>
            </a:extLst>
          </p:cNvPr>
          <p:cNvGrpSpPr/>
          <p:nvPr/>
        </p:nvGrpSpPr>
        <p:grpSpPr>
          <a:xfrm>
            <a:off x="1767840" y="3362783"/>
            <a:ext cx="7955280" cy="1274091"/>
            <a:chOff x="2273070" y="3190240"/>
            <a:chExt cx="7450050" cy="826751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8020F72E-C076-D1B0-1A3E-11A1C78045CB}"/>
                </a:ext>
              </a:extLst>
            </p:cNvPr>
            <p:cNvSpPr/>
            <p:nvPr/>
          </p:nvSpPr>
          <p:spPr>
            <a:xfrm flipH="1">
              <a:off x="2799938" y="3190240"/>
              <a:ext cx="6923182" cy="826751"/>
            </a:xfrm>
            <a:prstGeom prst="homePlate">
              <a:avLst>
                <a:gd name="adj" fmla="val 56379"/>
              </a:avLst>
            </a:prstGeom>
            <a:solidFill>
              <a:schemeClr val="accent5">
                <a:lumMod val="50000"/>
              </a:schemeClr>
            </a:solidFill>
            <a:ln>
              <a:solidFill>
                <a:srgbClr val="145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lvl="0" algn="l"/>
              <a:r>
                <a:rPr lang="en-US" dirty="0"/>
                <a:t>   Marketing &amp; offer </a:t>
              </a:r>
              <a:r>
                <a:rPr lang="en-US" dirty="0" err="1"/>
                <a:t>stratgics</a:t>
              </a:r>
              <a:endParaRPr lang="en-US" dirty="0"/>
            </a:p>
            <a:p>
              <a:pPr lvl="1"/>
              <a:r>
                <a:rPr lang="en-US" sz="1400" dirty="0"/>
                <a:t>Step1: Offer </a:t>
              </a:r>
              <a:r>
                <a:rPr lang="en-US" sz="1400" b="1" dirty="0"/>
                <a:t>cashback on a customer's first purchase</a:t>
              </a:r>
              <a:r>
                <a:rPr lang="en-US" sz="1400" dirty="0"/>
                <a:t>.</a:t>
              </a:r>
            </a:p>
            <a:p>
              <a:pPr lvl="1"/>
              <a:r>
                <a:rPr lang="en-US" sz="1400" dirty="0"/>
                <a:t>Step2: Encourage the use of cashback on the </a:t>
              </a:r>
              <a:r>
                <a:rPr lang="en-US" sz="1400" b="1" dirty="0"/>
                <a:t>second purchase</a:t>
              </a:r>
              <a:r>
                <a:rPr lang="en-US" sz="1400" dirty="0"/>
                <a:t>.</a:t>
              </a:r>
            </a:p>
            <a:p>
              <a:pPr lvl="1"/>
              <a:r>
                <a:rPr lang="en-US" sz="1400" dirty="0"/>
                <a:t>Step3: Provide </a:t>
              </a:r>
              <a:r>
                <a:rPr lang="en-US" sz="1400" b="1" dirty="0"/>
                <a:t>exclusive offers for every third purchase</a:t>
              </a:r>
              <a:r>
                <a:rPr lang="en-US" sz="1400" dirty="0"/>
                <a:t> to boost customer.</a:t>
              </a:r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FAE3A0E-E608-400B-C260-E86DAA4B43C2}"/>
                </a:ext>
              </a:extLst>
            </p:cNvPr>
            <p:cNvSpPr/>
            <p:nvPr/>
          </p:nvSpPr>
          <p:spPr>
            <a:xfrm>
              <a:off x="2273070" y="3284512"/>
              <a:ext cx="812800" cy="628391"/>
            </a:xfrm>
            <a:prstGeom prst="flowChartConnector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rgbClr val="145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>
                <a:lnSpc>
                  <a:spcPct val="110000"/>
                </a:lnSpc>
              </a:pPr>
              <a:endParaRPr lang="en-US" sz="1400" dirty="0" err="1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A81439-6647-9B2A-6611-9FC11368686C}"/>
              </a:ext>
            </a:extLst>
          </p:cNvPr>
          <p:cNvGrpSpPr/>
          <p:nvPr/>
        </p:nvGrpSpPr>
        <p:grpSpPr>
          <a:xfrm>
            <a:off x="1706936" y="4896706"/>
            <a:ext cx="8053641" cy="1186135"/>
            <a:chOff x="1993539" y="4774233"/>
            <a:chExt cx="8053641" cy="1186135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79F8213F-492A-CD4E-DD13-AFDD74DE75BD}"/>
                </a:ext>
              </a:extLst>
            </p:cNvPr>
            <p:cNvSpPr/>
            <p:nvPr/>
          </p:nvSpPr>
          <p:spPr>
            <a:xfrm flipH="1">
              <a:off x="2654499" y="4774233"/>
              <a:ext cx="7392681" cy="1186135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rgbClr val="145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lvl="0" algn="l"/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Customer satisfaction</a:t>
              </a:r>
            </a:p>
            <a:p>
              <a:pPr lvl="0" algn="l"/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</a:rPr>
                <a:t>                 </a:t>
              </a:r>
              <a:r>
                <a:rPr lang="en-US" sz="1350" b="1" dirty="0"/>
                <a:t>Address customer issues promptly</a:t>
              </a:r>
              <a:r>
                <a:rPr lang="en-US" sz="1350" dirty="0"/>
                <a:t> to increase engagement and build trust</a:t>
              </a:r>
            </a:p>
            <a:p>
              <a:pPr lvl="0" algn="l"/>
              <a:r>
                <a:rPr lang="en-US" sz="1350" dirty="0">
                  <a:solidFill>
                    <a:schemeClr val="accent1">
                      <a:lumMod val="50000"/>
                    </a:schemeClr>
                  </a:solidFill>
                </a:rPr>
                <a:t>	</a:t>
              </a:r>
              <a:r>
                <a:rPr lang="en-US" sz="1350" dirty="0"/>
                <a:t>Resolving problems effectively helps </a:t>
              </a:r>
              <a:r>
                <a:rPr lang="en-US" sz="1350" b="1" dirty="0"/>
                <a:t>capture customer attention and       	loyalty</a:t>
              </a:r>
              <a:endParaRPr lang="en-US" sz="13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C769B91A-4C25-B7BC-D864-FA52BF8AF05A}"/>
                </a:ext>
              </a:extLst>
            </p:cNvPr>
            <p:cNvSpPr/>
            <p:nvPr/>
          </p:nvSpPr>
          <p:spPr>
            <a:xfrm>
              <a:off x="1993539" y="4988230"/>
              <a:ext cx="812800" cy="758139"/>
            </a:xfrm>
            <a:prstGeom prst="flowChartConnector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rgbClr val="145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>
                <a:lnSpc>
                  <a:spcPct val="110000"/>
                </a:lnSpc>
              </a:pPr>
              <a:endParaRPr lang="en-US" sz="1400" dirty="0" err="1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DFB34ED-99C8-7BA2-4352-B3C824378335}"/>
              </a:ext>
            </a:extLst>
          </p:cNvPr>
          <p:cNvSpPr txBox="1"/>
          <p:nvPr/>
        </p:nvSpPr>
        <p:spPr>
          <a:xfrm>
            <a:off x="-9234" y="9241"/>
            <a:ext cx="12173525" cy="4098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90000" tIns="46800" rIns="90000" bIns="4680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Suggestion &amp; Improvement areas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79DEB9-A9F7-C96A-F777-E2ECF3FE2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980" y="428334"/>
            <a:ext cx="1905165" cy="346763"/>
          </a:xfrm>
          <a:prstGeom prst="rect">
            <a:avLst/>
          </a:prstGeom>
        </p:spPr>
      </p:pic>
      <p:pic>
        <p:nvPicPr>
          <p:cNvPr id="26" name="Picture 25" descr="A black house with a chimney&#10;&#10;AI-generated content may be incorrect.">
            <a:extLst>
              <a:ext uri="{FF2B5EF4-FFF2-40B4-BE49-F238E27FC236}">
                <a16:creationId xmlns:a16="http://schemas.microsoft.com/office/drawing/2014/main" id="{C9968C21-3D8A-D1E7-643A-D41E9D5A3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47" y="816668"/>
            <a:ext cx="824814" cy="8474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E29685A-5F39-6B4B-3EBA-4224B9B90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32" y="2077210"/>
            <a:ext cx="792645" cy="8473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 descr="A black and white drawing of a graph&#10;&#10;AI-generated content may be incorrect.">
            <a:extLst>
              <a:ext uri="{FF2B5EF4-FFF2-40B4-BE49-F238E27FC236}">
                <a16:creationId xmlns:a16="http://schemas.microsoft.com/office/drawing/2014/main" id="{A238CF9F-0608-144D-7B57-D9AC338E4E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1" y="3525210"/>
            <a:ext cx="852554" cy="9512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 descr="A person with stars above their head&#10;&#10;AI-generated content may be incorrect.">
            <a:extLst>
              <a:ext uri="{FF2B5EF4-FFF2-40B4-BE49-F238E27FC236}">
                <a16:creationId xmlns:a16="http://schemas.microsoft.com/office/drawing/2014/main" id="{8DCE15BB-FFC3-89E1-3BEB-5ADDFEE21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93" y="5144995"/>
            <a:ext cx="758139" cy="758139"/>
          </a:xfrm>
          <a:prstGeom prst="ellipse">
            <a:avLst/>
          </a:prstGeom>
          <a:solidFill>
            <a:srgbClr val="FFFFFF"/>
          </a:solidFill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6253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CD870-BF79-C4A4-409B-B14E33F1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AE3F3-54C3-F248-FDD7-14DDD7463B73}"/>
              </a:ext>
            </a:extLst>
          </p:cNvPr>
          <p:cNvSpPr txBox="1"/>
          <p:nvPr/>
        </p:nvSpPr>
        <p:spPr>
          <a:xfrm>
            <a:off x="-9234" y="9241"/>
            <a:ext cx="12173525" cy="4098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90000" tIns="46800" rIns="90000" bIns="4680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Tx/>
              <a:buNone/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</a:t>
            </a:r>
            <a:r>
              <a:rPr lang="en-US" sz="20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desciption</a:t>
            </a:r>
            <a:endParaRPr lang="en-US" sz="20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E0E5A-6F87-D805-AD17-EDB5C0A79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980" y="428334"/>
            <a:ext cx="1905165" cy="3467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2FD3AF-2918-B9E7-1144-071E03685FD8}"/>
              </a:ext>
            </a:extLst>
          </p:cNvPr>
          <p:cNvSpPr/>
          <p:nvPr/>
        </p:nvSpPr>
        <p:spPr>
          <a:xfrm>
            <a:off x="432001" y="406800"/>
            <a:ext cx="11233526" cy="622490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>
              <a:lnSpc>
                <a:spcPct val="200000"/>
              </a:lnSpc>
            </a:pPr>
            <a:r>
              <a:rPr lang="en-US" sz="1600" b="1" dirty="0"/>
              <a:t>Tools Used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Python</a:t>
            </a:r>
            <a:r>
              <a:rPr lang="en-US" sz="1400" dirty="0"/>
              <a:t> (Pandas, </a:t>
            </a:r>
            <a:r>
              <a:rPr lang="en-US" sz="1400" dirty="0" err="1"/>
              <a:t>mysql.connector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PowerPoint (PPT)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r>
              <a:rPr lang="en-US" sz="1600" b="1" dirty="0"/>
              <a:t>Data Handling &amp;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</a:t>
            </a:r>
            <a:r>
              <a:rPr lang="en-US" sz="1400" dirty="0" err="1"/>
              <a:t>mysql.connector</a:t>
            </a:r>
            <a:r>
              <a:rPr lang="en-US" sz="1400" dirty="0"/>
              <a:t> to establish a connection between Python and 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Loaded CSV dataset into SQL using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Utilized Pandas for data manipulation: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Created </a:t>
            </a:r>
            <a:r>
              <a:rPr lang="en-US" sz="1400" dirty="0" err="1"/>
              <a:t>DataFrames</a:t>
            </a:r>
            <a:r>
              <a:rPr lang="en-US" sz="1400" dirty="0"/>
              <a:t> from SQL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Performed joins, </a:t>
            </a:r>
            <a:r>
              <a:rPr lang="en-US" sz="1400" dirty="0" err="1"/>
              <a:t>groupby</a:t>
            </a:r>
            <a:r>
              <a:rPr lang="en-US" sz="1400" dirty="0"/>
              <a:t> operations, and applied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Implemented subqueries and pivot tables for deeper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r>
              <a:rPr lang="en-US" sz="1600" b="1" i="0" u="none" strike="noStrike" dirty="0">
                <a:solidFill>
                  <a:srgbClr val="141414"/>
                </a:solidFill>
                <a:effectLst/>
                <a:latin typeface="Inter" panose="02000503000000020004" pitchFamily="2" charset="0"/>
              </a:rPr>
              <a:t>Data Visualization</a:t>
            </a:r>
            <a:br>
              <a:rPr lang="en-US" sz="1800" b="0" i="0" u="none" strike="noStrike" dirty="0">
                <a:solidFill>
                  <a:srgbClr val="141414"/>
                </a:solidFill>
                <a:effectLst/>
                <a:latin typeface="Inter" panose="02000503000000020004" pitchFamily="2" charset="0"/>
              </a:rPr>
            </a:br>
            <a:endParaRPr lang="en-US" sz="1800" b="0" i="0" u="none" strike="noStrike" dirty="0">
              <a:solidFill>
                <a:srgbClr val="141414"/>
              </a:solidFill>
              <a:effectLst/>
              <a:latin typeface="Inter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41414"/>
                </a:solidFill>
                <a:effectLst/>
                <a:latin typeface="Inter" panose="02000503000000020004" pitchFamily="2" charset="0"/>
              </a:rPr>
              <a:t>Used Power BI to visualize key insights from the processed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41414"/>
                </a:solidFill>
                <a:effectLst/>
                <a:latin typeface="Inter" panose="02000503000000020004" pitchFamily="2" charset="0"/>
              </a:rPr>
              <a:t>Created interactive dashboards for better understanding of trends and patterns.</a:t>
            </a:r>
            <a:br>
              <a:rPr lang="en-US" sz="1400" b="0" i="0" u="none" strike="noStrike" dirty="0">
                <a:solidFill>
                  <a:srgbClr val="141414"/>
                </a:solidFill>
                <a:effectLst/>
                <a:latin typeface="Inter" panose="02000503000000020004" pitchFamily="2" charset="0"/>
              </a:rPr>
            </a:br>
            <a:endParaRPr lang="en-US" sz="1400" b="0" i="0" u="none" strike="noStrike" dirty="0">
              <a:solidFill>
                <a:srgbClr val="141414"/>
              </a:solidFill>
              <a:effectLst/>
              <a:latin typeface="Inter" panose="02000503000000020004" pitchFamily="2" charset="0"/>
            </a:endParaRPr>
          </a:p>
          <a:p>
            <a:r>
              <a:rPr lang="en-US" sz="1600" b="1" i="0" u="none" strike="noStrike" dirty="0">
                <a:solidFill>
                  <a:srgbClr val="141414"/>
                </a:solidFill>
                <a:effectLst/>
                <a:latin typeface="Inter" panose="02000503000000020004" pitchFamily="2" charset="0"/>
              </a:rPr>
              <a:t>Supporting Tools</a:t>
            </a:r>
            <a:r>
              <a:rPr lang="en-US" sz="1600" dirty="0"/>
              <a:t> </a:t>
            </a:r>
          </a:p>
          <a:p>
            <a:endParaRPr lang="en-US" sz="1400" dirty="0">
              <a:solidFill>
                <a:srgbClr val="141414"/>
              </a:solidFill>
              <a:latin typeface="Inter" panose="02000503000000020004" pitchFamily="2" charset="0"/>
            </a:endParaRPr>
          </a:p>
          <a:p>
            <a:r>
              <a:rPr lang="en-US" sz="1400" dirty="0">
                <a:solidFill>
                  <a:srgbClr val="141414"/>
                </a:solidFill>
                <a:latin typeface="Inter" panose="02000503000000020004" pitchFamily="2" charset="0"/>
              </a:rPr>
              <a:t>Excel used for supplementary analysis or quick checks. </a:t>
            </a:r>
          </a:p>
          <a:p>
            <a:r>
              <a:rPr lang="en-US" sz="1400" dirty="0">
                <a:solidFill>
                  <a:srgbClr val="141414"/>
                </a:solidFill>
                <a:latin typeface="Inter" panose="02000503000000020004" pitchFamily="2" charset="0"/>
              </a:rPr>
              <a:t>PowerPoint used to present the final findings and visualizations.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033451"/>
      </p:ext>
    </p:extLst>
  </p:cSld>
  <p:clrMapOvr>
    <a:masterClrMapping/>
  </p:clrMapOvr>
</p:sld>
</file>

<file path=ppt/theme/theme1.xml><?xml version="1.0" encoding="utf-8"?>
<a:theme xmlns:a="http://schemas.openxmlformats.org/drawingml/2006/main" name="KONE">
  <a:themeElements>
    <a:clrScheme name="KONE">
      <a:dk1>
        <a:srgbClr val="141414"/>
      </a:dk1>
      <a:lt1>
        <a:srgbClr val="FFFFFF"/>
      </a:lt1>
      <a:dk2>
        <a:srgbClr val="1450F5"/>
      </a:dk2>
      <a:lt2>
        <a:srgbClr val="F3EEEA"/>
      </a:lt2>
      <a:accent1>
        <a:srgbClr val="1450F5"/>
      </a:accent1>
      <a:accent2>
        <a:srgbClr val="FFCDD7"/>
      </a:accent2>
      <a:accent3>
        <a:srgbClr val="FFE141"/>
      </a:accent3>
      <a:accent4>
        <a:srgbClr val="AAE1C8"/>
      </a:accent4>
      <a:accent5>
        <a:srgbClr val="D2F5FF"/>
      </a:accent5>
      <a:accent6>
        <a:srgbClr val="A1B9FB"/>
      </a:accent6>
      <a:hlink>
        <a:srgbClr val="1450F5"/>
      </a:hlink>
      <a:folHlink>
        <a:srgbClr val="141414"/>
      </a:folHlink>
    </a:clrScheme>
    <a:fontScheme name="KONE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450F5"/>
        </a:solidFill>
        <a:ln>
          <a:solidFill>
            <a:srgbClr val="1450F5"/>
          </a:solidFill>
        </a:ln>
      </a:spPr>
      <a:bodyPr lIns="72000" tIns="36000" rIns="72000" bIns="36000" rtlCol="0" anchor="ctr"/>
      <a:lstStyle>
        <a:defPPr algn="ctr">
          <a:lnSpc>
            <a:spcPct val="110000"/>
          </a:lnSpc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tIns="46800" rIns="90000" bIns="46800" rtlCol="0">
        <a:spAutoFit/>
      </a:bodyPr>
      <a:lstStyle>
        <a:defPPr marL="0" indent="0" algn="l" defTabSz="914400" rtl="0" eaLnBrk="1" latinLnBrk="0" hangingPunct="1">
          <a:lnSpc>
            <a:spcPct val="110000"/>
          </a:lnSpc>
          <a:spcBef>
            <a:spcPts val="300"/>
          </a:spcBef>
          <a:spcAft>
            <a:spcPts val="300"/>
          </a:spcAft>
          <a:buFontTx/>
          <a:buNone/>
          <a:defRPr sz="1400" kern="120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KONE Blue">
      <a:srgbClr val="1450F5"/>
    </a:custClr>
    <a:custClr name="Black">
      <a:srgbClr val="141414"/>
    </a:custClr>
    <a:custClr name="Color has no name">
      <a:srgbClr val="FFFFFF"/>
    </a:custClr>
    <a:custClr name="Sand">
      <a:srgbClr val="F3EEEA"/>
    </a:custClr>
    <a:custClr name="Yellow">
      <a:srgbClr val="FFE141"/>
    </a:custClr>
    <a:custClr name="Light Blue">
      <a:srgbClr val="D2F5FF"/>
    </a:custClr>
    <a:custClr name="Pink">
      <a:srgbClr val="FFCDD7"/>
    </a:custClr>
    <a:custClr name="Green">
      <a:srgbClr val="AAE1C8"/>
    </a:custClr>
    <a:custClr name="Color has no name">
      <a:srgbClr val="FFFFFF"/>
    </a:custClr>
    <a:custClr name="Color has no name">
      <a:srgbClr val="FFFFFF"/>
    </a:custClr>
    <a:custClr name="80% KONE Blue">
      <a:srgbClr val="4373F7"/>
    </a:custClr>
    <a:custClr name="80% Black">
      <a:srgbClr val="434343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60% KONE Blue">
      <a:srgbClr val="7296F9"/>
    </a:custClr>
    <a:custClr name="60% Black">
      <a:srgbClr val="72727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40% KONE Blue">
      <a:srgbClr val="A1B9FB"/>
    </a:custClr>
    <a:custClr name="40% Black">
      <a:srgbClr val="A1A1A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20% KONE Blue">
      <a:srgbClr val="D0DCFD"/>
    </a:custClr>
    <a:custClr name="20% Black">
      <a:srgbClr val="D0D0D0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">
      <a:srgbClr val="FF5F28"/>
    </a:custClr>
    <a:custClr name="Orange">
      <a:srgbClr val="FFA023"/>
    </a:custClr>
    <a:custClr name="Green">
      <a:srgbClr val="1ED273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Blank.potx" id="{E6EE8B50-4901-4F46-BB5C-D3498B5C92B4}" vid="{3EA3EBC6-D2DC-4BC5-A0D1-AE83CCC4A99A}"/>
    </a:ext>
  </a:extLst>
</a:theme>
</file>

<file path=ppt/theme/theme2.xml><?xml version="1.0" encoding="utf-8"?>
<a:theme xmlns:a="http://schemas.openxmlformats.org/drawingml/2006/main" name="Office-tema">
  <a:themeElements>
    <a:clrScheme name="KONE">
      <a:dk1>
        <a:srgbClr val="141414"/>
      </a:dk1>
      <a:lt1>
        <a:srgbClr val="FFFFFF"/>
      </a:lt1>
      <a:dk2>
        <a:srgbClr val="1450F5"/>
      </a:dk2>
      <a:lt2>
        <a:srgbClr val="F3EEEA"/>
      </a:lt2>
      <a:accent1>
        <a:srgbClr val="1450F5"/>
      </a:accent1>
      <a:accent2>
        <a:srgbClr val="FFCDD7"/>
      </a:accent2>
      <a:accent3>
        <a:srgbClr val="FFE141"/>
      </a:accent3>
      <a:accent4>
        <a:srgbClr val="AAE1C8"/>
      </a:accent4>
      <a:accent5>
        <a:srgbClr val="D2F5FF"/>
      </a:accent5>
      <a:accent6>
        <a:srgbClr val="A1B9FB"/>
      </a:accent6>
      <a:hlink>
        <a:srgbClr val="1450F5"/>
      </a:hlink>
      <a:folHlink>
        <a:srgbClr val="141414"/>
      </a:folHlink>
    </a:clrScheme>
    <a:fontScheme name="KONE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KONE Blue">
      <a:srgbClr val="1450F5"/>
    </a:custClr>
    <a:custClr name="Black">
      <a:srgbClr val="141414"/>
    </a:custClr>
    <a:custClr name="Color has no name">
      <a:srgbClr val="FFFFFF"/>
    </a:custClr>
    <a:custClr name="Sand">
      <a:srgbClr val="F3EEEA"/>
    </a:custClr>
    <a:custClr name="Yellow">
      <a:srgbClr val="FFE141"/>
    </a:custClr>
    <a:custClr name="Light Blue">
      <a:srgbClr val="D2F5FF"/>
    </a:custClr>
    <a:custClr name="Pink">
      <a:srgbClr val="FFCDD7"/>
    </a:custClr>
    <a:custClr name="Green">
      <a:srgbClr val="AAE1C8"/>
    </a:custClr>
    <a:custClr name="Color has no name">
      <a:srgbClr val="FFFFFF"/>
    </a:custClr>
    <a:custClr name="Color has no name">
      <a:srgbClr val="FFFFFF"/>
    </a:custClr>
    <a:custClr name="80% KONE Blue">
      <a:srgbClr val="4373F7"/>
    </a:custClr>
    <a:custClr name="80% Black">
      <a:srgbClr val="434343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60% KONE Blue">
      <a:srgbClr val="7296F9"/>
    </a:custClr>
    <a:custClr name="60% Black">
      <a:srgbClr val="72727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40% KONE Blue">
      <a:srgbClr val="A1B9FB"/>
    </a:custClr>
    <a:custClr name="40% Black">
      <a:srgbClr val="A1A1A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20% KONE Blue">
      <a:srgbClr val="D0DCFD"/>
    </a:custClr>
    <a:custClr name="20% Black">
      <a:srgbClr val="D0D0D0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">
      <a:srgbClr val="FF5F28"/>
    </a:custClr>
    <a:custClr name="Orange">
      <a:srgbClr val="FFA023"/>
    </a:custClr>
    <a:custClr name="Green">
      <a:srgbClr val="1ED273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KONE">
      <a:dk1>
        <a:srgbClr val="141414"/>
      </a:dk1>
      <a:lt1>
        <a:srgbClr val="FFFFFF"/>
      </a:lt1>
      <a:dk2>
        <a:srgbClr val="1450F5"/>
      </a:dk2>
      <a:lt2>
        <a:srgbClr val="F3EEEA"/>
      </a:lt2>
      <a:accent1>
        <a:srgbClr val="1450F5"/>
      </a:accent1>
      <a:accent2>
        <a:srgbClr val="FFCDD7"/>
      </a:accent2>
      <a:accent3>
        <a:srgbClr val="FFE141"/>
      </a:accent3>
      <a:accent4>
        <a:srgbClr val="AAE1C8"/>
      </a:accent4>
      <a:accent5>
        <a:srgbClr val="D2F5FF"/>
      </a:accent5>
      <a:accent6>
        <a:srgbClr val="A1B9FB"/>
      </a:accent6>
      <a:hlink>
        <a:srgbClr val="1450F5"/>
      </a:hlink>
      <a:folHlink>
        <a:srgbClr val="141414"/>
      </a:folHlink>
    </a:clrScheme>
    <a:fontScheme name="KONE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KONE Blue">
      <a:srgbClr val="1450F5"/>
    </a:custClr>
    <a:custClr name="Black">
      <a:srgbClr val="141414"/>
    </a:custClr>
    <a:custClr name="Color has no name">
      <a:srgbClr val="FFFFFF"/>
    </a:custClr>
    <a:custClr name="Sand">
      <a:srgbClr val="F3EEEA"/>
    </a:custClr>
    <a:custClr name="Yellow">
      <a:srgbClr val="FFE141"/>
    </a:custClr>
    <a:custClr name="Light Blue">
      <a:srgbClr val="D2F5FF"/>
    </a:custClr>
    <a:custClr name="Pink">
      <a:srgbClr val="FFCDD7"/>
    </a:custClr>
    <a:custClr name="Green">
      <a:srgbClr val="AAE1C8"/>
    </a:custClr>
    <a:custClr name="Color has no name">
      <a:srgbClr val="FFFFFF"/>
    </a:custClr>
    <a:custClr name="Color has no name">
      <a:srgbClr val="FFFFFF"/>
    </a:custClr>
    <a:custClr name="80% KONE Blue">
      <a:srgbClr val="4373F7"/>
    </a:custClr>
    <a:custClr name="80% Black">
      <a:srgbClr val="434343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60% KONE Blue">
      <a:srgbClr val="7296F9"/>
    </a:custClr>
    <a:custClr name="60% Black">
      <a:srgbClr val="72727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40% KONE Blue">
      <a:srgbClr val="A1B9FB"/>
    </a:custClr>
    <a:custClr name="40% Black">
      <a:srgbClr val="A1A1A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20% KONE Blue">
      <a:srgbClr val="D0DCFD"/>
    </a:custClr>
    <a:custClr name="20% Black">
      <a:srgbClr val="D0D0D0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ed">
      <a:srgbClr val="FF5F28"/>
    </a:custClr>
    <a:custClr name="Orange">
      <a:srgbClr val="FFA023"/>
    </a:custClr>
    <a:custClr name="Green">
      <a:srgbClr val="1ED273"/>
    </a:custClr>
    <a:custClr name="Color has no name">
      <a:srgbClr val="FFFFFF"/>
    </a:custClr>
    <a:custClr name="Color has no name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29315a3d-10f3-4290-a9ac-f9b0ff3e5f5e">
      <Terms xmlns="http://schemas.microsoft.com/office/infopath/2007/PartnerControls"/>
    </lcf76f155ced4ddcb4097134ff3c332f>
    <TaxCatchAll xmlns="31583c00-91dc-4cbc-a08d-eb44bc0cfc09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1185E3773A142ADFF0DD3316D5858" ma:contentTypeVersion="20" ma:contentTypeDescription="Create a new document." ma:contentTypeScope="" ma:versionID="e587ae908042432edf45b3075c44b77f">
  <xsd:schema xmlns:xsd="http://www.w3.org/2001/XMLSchema" xmlns:xs="http://www.w3.org/2001/XMLSchema" xmlns:p="http://schemas.microsoft.com/office/2006/metadata/properties" xmlns:ns1="http://schemas.microsoft.com/sharepoint/v3" xmlns:ns2="29315a3d-10f3-4290-a9ac-f9b0ff3e5f5e" xmlns:ns3="5009a61c-9d0b-4b41-bb09-cf6818589286" xmlns:ns4="31583c00-91dc-4cbc-a08d-eb44bc0cfc09" targetNamespace="http://schemas.microsoft.com/office/2006/metadata/properties" ma:root="true" ma:fieldsID="b027b04da0d4c80534ee11be0b2a32bd" ns1:_="" ns2:_="" ns3:_="" ns4:_="">
    <xsd:import namespace="http://schemas.microsoft.com/sharepoint/v3"/>
    <xsd:import namespace="29315a3d-10f3-4290-a9ac-f9b0ff3e5f5e"/>
    <xsd:import namespace="5009a61c-9d0b-4b41-bb09-cf6818589286"/>
    <xsd:import namespace="31583c00-91dc-4cbc-a08d-eb44bc0cfc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4:TaxCatchAll" minOccurs="0"/>
                <xsd:element ref="ns2:lcf76f155ced4ddcb4097134ff3c332f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315a3d-10f3-4290-a9ac-f9b0ff3e5f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203b1389-14e1-41a5-be6c-9f77b12621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09a61c-9d0b-4b41-bb09-cf681858928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83c00-91dc-4cbc-a08d-eb44bc0cfc09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d93713ef-acc1-4ed5-a9b9-5073845a5478}" ma:internalName="TaxCatchAll" ma:showField="CatchAllData" ma:web="5009a61c-9d0b-4b41-bb09-cf68185892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E6433A-8CD8-42D5-BCB0-2B9A1CB6E68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29315a3d-10f3-4290-a9ac-f9b0ff3e5f5e"/>
    <ds:schemaRef ds:uri="31583c00-91dc-4cbc-a08d-eb44bc0cfc09"/>
  </ds:schemaRefs>
</ds:datastoreItem>
</file>

<file path=customXml/itemProps2.xml><?xml version="1.0" encoding="utf-8"?>
<ds:datastoreItem xmlns:ds="http://schemas.openxmlformats.org/officeDocument/2006/customXml" ds:itemID="{CEAEAE21-5629-49D5-ABA4-EC155181B3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AC1866-ECBC-43E4-A690-59F5D54A64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9315a3d-10f3-4290-a9ac-f9b0ff3e5f5e"/>
    <ds:schemaRef ds:uri="5009a61c-9d0b-4b41-bb09-cf6818589286"/>
    <ds:schemaRef ds:uri="31583c00-91dc-4cbc-a08d-eb44bc0cfc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595ec8e-1e2e-428f-9506-de1cbd0c2835}" enabled="1" method="Standard" siteId="{2bb82c64-2eb1-43f7-8862-fdc1d2333b5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1495</TotalTime>
  <Words>746</Words>
  <Application>Microsoft Office PowerPoint</Application>
  <PresentationFormat>Widescreen</PresentationFormat>
  <Paragraphs>208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Inter SemiBold</vt:lpstr>
      <vt:lpstr>Calibri</vt:lpstr>
      <vt:lpstr>KONE Information</vt:lpstr>
      <vt:lpstr>Inter</vt:lpstr>
      <vt:lpstr>Arial</vt:lpstr>
      <vt:lpstr>Wingdings</vt:lpstr>
      <vt:lpstr>Aptos Narrow</vt:lpstr>
      <vt:lpstr>KONE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Jayachandran Mahesh</dc:creator>
  <cp:lastModifiedBy>Jayachandran Mahesh</cp:lastModifiedBy>
  <cp:revision>5</cp:revision>
  <dcterms:created xsi:type="dcterms:W3CDTF">2025-04-05T02:13:18Z</dcterms:created>
  <dcterms:modified xsi:type="dcterms:W3CDTF">2025-04-16T00:00:07Z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omnidocs.com</vt:lpwstr>
  </property>
  <property fmtid="{D5CDD505-2E9C-101B-9397-08002B2CF9AE}" pid="3" name="ContentTypeId">
    <vt:lpwstr>0x010100CC41185E3773A142ADFF0DD3316D5858</vt:lpwstr>
  </property>
  <property fmtid="{D5CDD505-2E9C-101B-9397-08002B2CF9AE}" pid="4" name="ClassificationContentMarkingHeaderLocations">
    <vt:lpwstr>KONE:5</vt:lpwstr>
  </property>
  <property fmtid="{D5CDD505-2E9C-101B-9397-08002B2CF9AE}" pid="5" name="ClassificationContentMarkingHeaderText">
    <vt:lpwstr>KONE Internal</vt:lpwstr>
  </property>
</Properties>
</file>